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7" r:id="rId3"/>
    <p:sldId id="258" r:id="rId4"/>
    <p:sldId id="259" r:id="rId5"/>
    <p:sldId id="260" r:id="rId6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3" r:id="rId26"/>
    <p:sldId id="282" r:id="rId27"/>
    <p:sldId id="26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1E1D8-CB24-4CFE-97DD-6A9508B88B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866E3-5861-4560-B96F-6D26F4DDB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93BD-5FF4-4F3B-B6F8-06D9E7F78A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E5C1A-75EC-4E12-A544-8872F35ED3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"/>
          <a:stretch>
            <a:fillRect/>
          </a:stretch>
        </p:blipFill>
        <p:spPr>
          <a:xfrm>
            <a:off x="2021777" y="746452"/>
            <a:ext cx="9347194" cy="53650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351542"/>
            <a:ext cx="6572250" cy="2154917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20610" y="2889321"/>
            <a:ext cx="6906176" cy="1311657"/>
            <a:chOff x="2626643" y="2673610"/>
            <a:chExt cx="6906176" cy="1311657"/>
          </a:xfrm>
        </p:grpSpPr>
        <p:sp>
          <p:nvSpPr>
            <p:cNvPr id="9" name="TextBox 891"/>
            <p:cNvSpPr txBox="1"/>
            <p:nvPr/>
          </p:nvSpPr>
          <p:spPr>
            <a:xfrm>
              <a:off x="2626643" y="2673610"/>
              <a:ext cx="69061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互联网科技工作汇报</a:t>
              </a:r>
              <a:endPara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标题 4"/>
            <p:cNvSpPr txBox="1"/>
            <p:nvPr/>
          </p:nvSpPr>
          <p:spPr>
            <a:xfrm>
              <a:off x="2626643" y="3182125"/>
              <a:ext cx="5502056" cy="8031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简洁实用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适用于投资合作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项目推广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企业宣传等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 rot="5400000">
            <a:off x="10870004" y="3275111"/>
            <a:ext cx="1777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www.topdesign.com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1758901" y="1625601"/>
            <a:ext cx="0" cy="76925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758901" y="4419601"/>
            <a:ext cx="0" cy="76925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01"/>
          <a:stretch>
            <a:fillRect/>
          </a:stretch>
        </p:blipFill>
        <p:spPr>
          <a:xfrm rot="15939355" flipV="1">
            <a:off x="-2253738" y="567375"/>
            <a:ext cx="5250426" cy="8589056"/>
          </a:xfrm>
          <a:prstGeom prst="rect">
            <a:avLst/>
          </a:prstGeom>
        </p:spPr>
      </p:pic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5821366" y="3727065"/>
            <a:ext cx="5256207" cy="87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72002" tIns="36001" rIns="72002" bIns="3600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395"/>
              </a:spcAft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您可以点击文字框输入您的描述说明，或者通过复制粘贴，在此录入您的描述说明。在此录入上述图表的综合描述说明，在此录入上述图表的综合描述说明，在此录入上述图表的综合描述说明。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591" y="1231381"/>
            <a:ext cx="4940818" cy="562661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795966" y="2723485"/>
            <a:ext cx="2031325" cy="883315"/>
            <a:chOff x="5814435" y="2468157"/>
            <a:chExt cx="2031325" cy="883315"/>
          </a:xfrm>
        </p:grpSpPr>
        <p:sp>
          <p:nvSpPr>
            <p:cNvPr id="30" name="矩形 29"/>
            <p:cNvSpPr/>
            <p:nvPr/>
          </p:nvSpPr>
          <p:spPr>
            <a:xfrm>
              <a:off x="5814435" y="2468157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820524" y="3043695"/>
              <a:ext cx="18159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DISPLAY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2667000"/>
            <a:ext cx="12192000" cy="222882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53" y="1491338"/>
            <a:ext cx="4572009" cy="457200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122613" y="2932357"/>
            <a:ext cx="3392237" cy="1722610"/>
            <a:chOff x="1122613" y="2932357"/>
            <a:chExt cx="3392237" cy="1722610"/>
          </a:xfrm>
        </p:grpSpPr>
        <p:grpSp>
          <p:nvGrpSpPr>
            <p:cNvPr id="14" name="组合 13"/>
            <p:cNvGrpSpPr/>
            <p:nvPr/>
          </p:nvGrpSpPr>
          <p:grpSpPr>
            <a:xfrm>
              <a:off x="2472383" y="2932357"/>
              <a:ext cx="692696" cy="692696"/>
              <a:chOff x="2472383" y="2847258"/>
              <a:chExt cx="692696" cy="692696"/>
            </a:xfrm>
          </p:grpSpPr>
          <p:sp>
            <p:nvSpPr>
              <p:cNvPr id="18" name="椭圆 17" descr="e7d195523061f1c02e66e4f24090f95771f2a25398b4c6a397210DEF3B34B42E7CAE3753A3E55670C5C5B393DCCD8D49F265F3A29442F2D10D421F974AABEA3384308323DA72972389F1817D14B0E600B5EC5FA4DF8D176183BB31F0B8305BF0A667B00ED780E73AE73310C6AC263D0885091F544297BCF79E7E92521D9EB3DFF0E4F23658A54E4524B0A5F20CDCC48B"/>
              <p:cNvSpPr/>
              <p:nvPr/>
            </p:nvSpPr>
            <p:spPr>
              <a:xfrm>
                <a:off x="2472383" y="2847258"/>
                <a:ext cx="692696" cy="6926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>
                <a:off x="2672027" y="3047674"/>
                <a:ext cx="293408" cy="291863"/>
              </a:xfrm>
              <a:custGeom>
                <a:avLst/>
                <a:gdLst>
                  <a:gd name="T0" fmla="*/ 101 w 117"/>
                  <a:gd name="T1" fmla="*/ 42 h 117"/>
                  <a:gd name="T2" fmla="*/ 101 w 117"/>
                  <a:gd name="T3" fmla="*/ 5 h 117"/>
                  <a:gd name="T4" fmla="*/ 80 w 117"/>
                  <a:gd name="T5" fmla="*/ 5 h 117"/>
                  <a:gd name="T6" fmla="*/ 80 w 117"/>
                  <a:gd name="T7" fmla="*/ 21 h 117"/>
                  <a:gd name="T8" fmla="*/ 58 w 117"/>
                  <a:gd name="T9" fmla="*/ 0 h 117"/>
                  <a:gd name="T10" fmla="*/ 0 w 117"/>
                  <a:gd name="T11" fmla="*/ 58 h 117"/>
                  <a:gd name="T12" fmla="*/ 10 w 117"/>
                  <a:gd name="T13" fmla="*/ 58 h 117"/>
                  <a:gd name="T14" fmla="*/ 10 w 117"/>
                  <a:gd name="T15" fmla="*/ 117 h 117"/>
                  <a:gd name="T16" fmla="*/ 42 w 117"/>
                  <a:gd name="T17" fmla="*/ 117 h 117"/>
                  <a:gd name="T18" fmla="*/ 42 w 117"/>
                  <a:gd name="T19" fmla="*/ 69 h 117"/>
                  <a:gd name="T20" fmla="*/ 74 w 117"/>
                  <a:gd name="T21" fmla="*/ 69 h 117"/>
                  <a:gd name="T22" fmla="*/ 74 w 117"/>
                  <a:gd name="T23" fmla="*/ 117 h 117"/>
                  <a:gd name="T24" fmla="*/ 106 w 117"/>
                  <a:gd name="T25" fmla="*/ 117 h 117"/>
                  <a:gd name="T26" fmla="*/ 106 w 117"/>
                  <a:gd name="T27" fmla="*/ 58 h 117"/>
                  <a:gd name="T28" fmla="*/ 117 w 117"/>
                  <a:gd name="T29" fmla="*/ 58 h 117"/>
                  <a:gd name="T30" fmla="*/ 101 w 117"/>
                  <a:gd name="T31" fmla="*/ 4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117">
                    <a:moveTo>
                      <a:pt x="101" y="42"/>
                    </a:moveTo>
                    <a:lnTo>
                      <a:pt x="101" y="5"/>
                    </a:lnTo>
                    <a:lnTo>
                      <a:pt x="80" y="5"/>
                    </a:lnTo>
                    <a:lnTo>
                      <a:pt x="80" y="21"/>
                    </a:lnTo>
                    <a:lnTo>
                      <a:pt x="58" y="0"/>
                    </a:lnTo>
                    <a:lnTo>
                      <a:pt x="0" y="58"/>
                    </a:lnTo>
                    <a:lnTo>
                      <a:pt x="10" y="58"/>
                    </a:lnTo>
                    <a:lnTo>
                      <a:pt x="10" y="117"/>
                    </a:lnTo>
                    <a:lnTo>
                      <a:pt x="42" y="117"/>
                    </a:lnTo>
                    <a:lnTo>
                      <a:pt x="42" y="69"/>
                    </a:lnTo>
                    <a:lnTo>
                      <a:pt x="74" y="69"/>
                    </a:lnTo>
                    <a:lnTo>
                      <a:pt x="74" y="117"/>
                    </a:lnTo>
                    <a:lnTo>
                      <a:pt x="106" y="117"/>
                    </a:lnTo>
                    <a:lnTo>
                      <a:pt x="106" y="58"/>
                    </a:lnTo>
                    <a:lnTo>
                      <a:pt x="117" y="58"/>
                    </a:lnTo>
                    <a:lnTo>
                      <a:pt x="101" y="42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1243330">
                  <a:defRPr/>
                </a:pPr>
                <a:endParaRPr lang="zh-CN" altLang="en-US" sz="245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22613" y="3740370"/>
              <a:ext cx="3392237" cy="914597"/>
              <a:chOff x="1294943" y="3182775"/>
              <a:chExt cx="3392237" cy="914597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2222555" y="3182775"/>
                <a:ext cx="15370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54"/>
              <p:cNvSpPr txBox="1"/>
              <p:nvPr/>
            </p:nvSpPr>
            <p:spPr>
              <a:xfrm>
                <a:off x="1294943" y="3544785"/>
                <a:ext cx="3392237" cy="552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rPr>
                  <a:t>您的内容打在这里，或者通过复制您的文本后，在此框中选择粘贴，并选择只保留文字。</a:t>
                </a:r>
                <a:endPara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7823854" y="2932357"/>
            <a:ext cx="3392237" cy="1722610"/>
            <a:chOff x="1122613" y="2932357"/>
            <a:chExt cx="3392237" cy="1722610"/>
          </a:xfrm>
        </p:grpSpPr>
        <p:sp>
          <p:nvSpPr>
            <p:cNvPr id="21" name="椭圆 20" descr="e7d195523061f1c02e66e4f24090f95771f2a25398b4c6a397210DEF3B34B42E7CAE3753A3E55670C5C5B393DCCD8D49F265F3A29442F2D10D421F974AABEA3384308323DA72972389F1817D14B0E600B5EC5FA4DF8D176183BB31F0B8305BF0A667B00ED780E73AE73310C6AC263D0885091F544297BCF79E7E92521D9EB3DFF0E4F23658A54E4524B0A5F20CDCC48B"/>
            <p:cNvSpPr/>
            <p:nvPr/>
          </p:nvSpPr>
          <p:spPr>
            <a:xfrm>
              <a:off x="2472383" y="2932357"/>
              <a:ext cx="692696" cy="69269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122613" y="3740370"/>
              <a:ext cx="3392237" cy="914597"/>
              <a:chOff x="1294943" y="3182775"/>
              <a:chExt cx="3392237" cy="91459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222555" y="3182775"/>
                <a:ext cx="15370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TextBox 54"/>
              <p:cNvSpPr txBox="1"/>
              <p:nvPr/>
            </p:nvSpPr>
            <p:spPr>
              <a:xfrm>
                <a:off x="1294943" y="3544785"/>
                <a:ext cx="3392237" cy="552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rPr>
                  <a:t>您的内容打在这里，或者通过复制您的文本后，在此框中选择粘贴，并选择只保留文字。</a:t>
                </a:r>
                <a:endPara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5" name="Freeform 15"/>
          <p:cNvSpPr>
            <a:spLocks noEditPoints="1"/>
          </p:cNvSpPr>
          <p:nvPr/>
        </p:nvSpPr>
        <p:spPr bwMode="auto">
          <a:xfrm>
            <a:off x="9374040" y="3153157"/>
            <a:ext cx="291863" cy="293408"/>
          </a:xfrm>
          <a:custGeom>
            <a:avLst/>
            <a:gdLst>
              <a:gd name="T0" fmla="*/ 108 w 132"/>
              <a:gd name="T1" fmla="*/ 0 h 132"/>
              <a:gd name="T2" fmla="*/ 24 w 132"/>
              <a:gd name="T3" fmla="*/ 0 h 132"/>
              <a:gd name="T4" fmla="*/ 0 w 132"/>
              <a:gd name="T5" fmla="*/ 24 h 132"/>
              <a:gd name="T6" fmla="*/ 0 w 132"/>
              <a:gd name="T7" fmla="*/ 108 h 132"/>
              <a:gd name="T8" fmla="*/ 24 w 132"/>
              <a:gd name="T9" fmla="*/ 132 h 132"/>
              <a:gd name="T10" fmla="*/ 108 w 132"/>
              <a:gd name="T11" fmla="*/ 132 h 132"/>
              <a:gd name="T12" fmla="*/ 132 w 132"/>
              <a:gd name="T13" fmla="*/ 108 h 132"/>
              <a:gd name="T14" fmla="*/ 132 w 132"/>
              <a:gd name="T15" fmla="*/ 24 h 132"/>
              <a:gd name="T16" fmla="*/ 108 w 132"/>
              <a:gd name="T17" fmla="*/ 0 h 132"/>
              <a:gd name="T18" fmla="*/ 108 w 132"/>
              <a:gd name="T19" fmla="*/ 78 h 132"/>
              <a:gd name="T20" fmla="*/ 78 w 132"/>
              <a:gd name="T21" fmla="*/ 78 h 132"/>
              <a:gd name="T22" fmla="*/ 78 w 132"/>
              <a:gd name="T23" fmla="*/ 108 h 132"/>
              <a:gd name="T24" fmla="*/ 54 w 132"/>
              <a:gd name="T25" fmla="*/ 108 h 132"/>
              <a:gd name="T26" fmla="*/ 54 w 132"/>
              <a:gd name="T27" fmla="*/ 78 h 132"/>
              <a:gd name="T28" fmla="*/ 24 w 132"/>
              <a:gd name="T29" fmla="*/ 78 h 132"/>
              <a:gd name="T30" fmla="*/ 24 w 132"/>
              <a:gd name="T31" fmla="*/ 54 h 132"/>
              <a:gd name="T32" fmla="*/ 54 w 132"/>
              <a:gd name="T33" fmla="*/ 54 h 132"/>
              <a:gd name="T34" fmla="*/ 54 w 132"/>
              <a:gd name="T35" fmla="*/ 24 h 132"/>
              <a:gd name="T36" fmla="*/ 78 w 132"/>
              <a:gd name="T37" fmla="*/ 24 h 132"/>
              <a:gd name="T38" fmla="*/ 78 w 132"/>
              <a:gd name="T39" fmla="*/ 54 h 132"/>
              <a:gd name="T40" fmla="*/ 108 w 132"/>
              <a:gd name="T41" fmla="*/ 54 h 132"/>
              <a:gd name="T42" fmla="*/ 108 w 132"/>
              <a:gd name="T43" fmla="*/ 78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2" h="132">
                <a:moveTo>
                  <a:pt x="108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21"/>
                  <a:pt x="11" y="132"/>
                  <a:pt x="24" y="132"/>
                </a:cubicBezTo>
                <a:cubicBezTo>
                  <a:pt x="108" y="132"/>
                  <a:pt x="108" y="132"/>
                  <a:pt x="108" y="132"/>
                </a:cubicBezTo>
                <a:cubicBezTo>
                  <a:pt x="121" y="132"/>
                  <a:pt x="132" y="121"/>
                  <a:pt x="132" y="108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2" y="11"/>
                  <a:pt x="121" y="0"/>
                  <a:pt x="108" y="0"/>
                </a:cubicBezTo>
                <a:moveTo>
                  <a:pt x="108" y="78"/>
                </a:moveTo>
                <a:cubicBezTo>
                  <a:pt x="78" y="78"/>
                  <a:pt x="78" y="78"/>
                  <a:pt x="78" y="78"/>
                </a:cubicBezTo>
                <a:cubicBezTo>
                  <a:pt x="78" y="108"/>
                  <a:pt x="78" y="108"/>
                  <a:pt x="78" y="108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4" y="78"/>
                  <a:pt x="54" y="78"/>
                  <a:pt x="54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4" y="54"/>
                  <a:pt x="24" y="54"/>
                  <a:pt x="2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24"/>
                  <a:pt x="54" y="24"/>
                  <a:pt x="54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54"/>
                  <a:pt x="78" y="54"/>
                  <a:pt x="78" y="54"/>
                </a:cubicBezTo>
                <a:cubicBezTo>
                  <a:pt x="108" y="54"/>
                  <a:pt x="108" y="54"/>
                  <a:pt x="108" y="54"/>
                </a:cubicBezTo>
                <a:lnTo>
                  <a:pt x="108" y="78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/>
          <a:lstStyle/>
          <a:p>
            <a:pPr defTabSz="1243330">
              <a:defRPr/>
            </a:pPr>
            <a:endParaRPr lang="zh-CN" altLang="en-US" sz="24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8" y="1058500"/>
            <a:ext cx="5529786" cy="55297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746674" y="2640216"/>
            <a:ext cx="1332333" cy="537872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746674" y="3593939"/>
            <a:ext cx="1332333" cy="537872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746674" y="4484162"/>
            <a:ext cx="1332333" cy="537872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58842" y="3593939"/>
            <a:ext cx="1107996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54"/>
          <p:cNvSpPr txBox="1"/>
          <p:nvPr/>
        </p:nvSpPr>
        <p:spPr>
          <a:xfrm>
            <a:off x="8248598" y="3514975"/>
            <a:ext cx="314728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您的内容打在这里，或者通过复制您的文本后在此框中选择粘贴，并选择只保留文字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58842" y="4482780"/>
            <a:ext cx="1107996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54"/>
          <p:cNvSpPr txBox="1"/>
          <p:nvPr/>
        </p:nvSpPr>
        <p:spPr>
          <a:xfrm>
            <a:off x="8248598" y="4429216"/>
            <a:ext cx="314728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您的内容打在这里，或者通过复制您的文本后在此框中选择粘贴，并选择只保留文字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58842" y="2628898"/>
            <a:ext cx="1107996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54"/>
          <p:cNvSpPr txBox="1"/>
          <p:nvPr/>
        </p:nvSpPr>
        <p:spPr>
          <a:xfrm>
            <a:off x="8248598" y="2600734"/>
            <a:ext cx="314728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您的内容打在这里，或者通过复制您的文本后在此框中选择粘贴，并选择只保留文字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7"/>
          <a:stretch>
            <a:fillRect/>
          </a:stretch>
        </p:blipFill>
        <p:spPr>
          <a:xfrm>
            <a:off x="5848351" y="1175153"/>
            <a:ext cx="6343650" cy="5682847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943434" y="2575207"/>
            <a:ext cx="5152566" cy="1041726"/>
            <a:chOff x="1030834" y="3584857"/>
            <a:chExt cx="5152566" cy="1041726"/>
          </a:xfrm>
        </p:grpSpPr>
        <p:sp>
          <p:nvSpPr>
            <p:cNvPr id="28" name="椭圆 27"/>
            <p:cNvSpPr/>
            <p:nvPr/>
          </p:nvSpPr>
          <p:spPr>
            <a:xfrm>
              <a:off x="1120943" y="3584857"/>
              <a:ext cx="1041727" cy="1041726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椭圆 28"/>
            <p:cNvSpPr/>
            <p:nvPr/>
          </p:nvSpPr>
          <p:spPr>
            <a:xfrm>
              <a:off x="2426815" y="3584857"/>
              <a:ext cx="1041727" cy="1041726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椭圆 29"/>
            <p:cNvSpPr/>
            <p:nvPr/>
          </p:nvSpPr>
          <p:spPr>
            <a:xfrm>
              <a:off x="3732686" y="3584857"/>
              <a:ext cx="1041727" cy="1041726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椭圆 30"/>
            <p:cNvSpPr/>
            <p:nvPr/>
          </p:nvSpPr>
          <p:spPr>
            <a:xfrm>
              <a:off x="5038557" y="3584857"/>
              <a:ext cx="1041727" cy="1041726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TextBox 73"/>
            <p:cNvSpPr txBox="1"/>
            <p:nvPr/>
          </p:nvSpPr>
          <p:spPr>
            <a:xfrm>
              <a:off x="4953303" y="3904166"/>
              <a:ext cx="12300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8"/>
            <p:cNvSpPr txBox="1"/>
            <p:nvPr/>
          </p:nvSpPr>
          <p:spPr>
            <a:xfrm>
              <a:off x="3652823" y="3915957"/>
              <a:ext cx="12300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WHO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2351568" y="3915957"/>
              <a:ext cx="12300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WHEN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58"/>
            <p:cNvSpPr txBox="1"/>
            <p:nvPr/>
          </p:nvSpPr>
          <p:spPr>
            <a:xfrm>
              <a:off x="1030834" y="3915957"/>
              <a:ext cx="12300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950167" y="3815258"/>
            <a:ext cx="5107732" cy="87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72002" tIns="36001" rIns="72002" bIns="3600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395"/>
              </a:spcAft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您可以点击文字框输入您的描述说明，或者通过复制粘贴，在此录入您的描述说明。在此录入上述图表的综合描述说明，在此录入上述图表的综合描述说明，在此录入上述图表的综合描述说明。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66410" y="2311903"/>
            <a:ext cx="3045085" cy="3031483"/>
            <a:chOff x="4510138" y="2199359"/>
            <a:chExt cx="3045085" cy="3031483"/>
          </a:xfrm>
        </p:grpSpPr>
        <p:sp>
          <p:nvSpPr>
            <p:cNvPr id="17" name="矩形 16"/>
            <p:cNvSpPr/>
            <p:nvPr/>
          </p:nvSpPr>
          <p:spPr>
            <a:xfrm rot="2700000">
              <a:off x="5614953" y="3319158"/>
              <a:ext cx="849557" cy="849555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10138" y="2199359"/>
              <a:ext cx="1364566" cy="1364566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4510138" y="3866276"/>
              <a:ext cx="1364566" cy="1364566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190657" y="2199359"/>
              <a:ext cx="1364566" cy="1364566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190657" y="3866276"/>
              <a:ext cx="1364566" cy="1364566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697251" y="3410305"/>
              <a:ext cx="7843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盈利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手段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709431" y="2558477"/>
              <a:ext cx="965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80748" y="2558477"/>
              <a:ext cx="784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800229" y="4225394"/>
              <a:ext cx="784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480748" y="4225394"/>
              <a:ext cx="784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TextBox 54"/>
          <p:cNvSpPr txBox="1"/>
          <p:nvPr/>
        </p:nvSpPr>
        <p:spPr>
          <a:xfrm>
            <a:off x="1083338" y="2439125"/>
            <a:ext cx="299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41" name="TextBox 54"/>
          <p:cNvSpPr txBox="1"/>
          <p:nvPr/>
        </p:nvSpPr>
        <p:spPr>
          <a:xfrm>
            <a:off x="1083338" y="4513901"/>
            <a:ext cx="299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42" name="TextBox 54"/>
          <p:cNvSpPr txBox="1"/>
          <p:nvPr/>
        </p:nvSpPr>
        <p:spPr>
          <a:xfrm>
            <a:off x="8225566" y="2439125"/>
            <a:ext cx="2994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43" name="TextBox 54"/>
          <p:cNvSpPr txBox="1"/>
          <p:nvPr/>
        </p:nvSpPr>
        <p:spPr>
          <a:xfrm>
            <a:off x="8225566" y="4513901"/>
            <a:ext cx="2994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60"/>
          <a:stretch>
            <a:fillRect/>
          </a:stretch>
        </p:blipFill>
        <p:spPr>
          <a:xfrm>
            <a:off x="823030" y="746451"/>
            <a:ext cx="10545942" cy="53650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14410" y="0"/>
            <a:ext cx="6563180" cy="4891314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64783" y="2534144"/>
            <a:ext cx="3262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68741" y="3574881"/>
            <a:ext cx="2454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EXPERIENCE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六边形 9"/>
          <p:cNvSpPr/>
          <p:nvPr/>
        </p:nvSpPr>
        <p:spPr>
          <a:xfrm rot="5400000">
            <a:off x="5505270" y="1195546"/>
            <a:ext cx="1181458" cy="1018499"/>
          </a:xfrm>
          <a:prstGeom prst="hexagon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08902" y="1251287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latin typeface="DIN Mittelschrift Std" panose="00000500000000000000" pitchFamily="50" charset="0"/>
              </a:rPr>
              <a:t>3</a:t>
            </a:r>
            <a:endParaRPr lang="zh-CN" altLang="en-US" sz="6000" b="1" dirty="0">
              <a:latin typeface="DIN Mittelschrift Std" panose="00000500000000000000" pitchFamily="50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0764" y="6035346"/>
            <a:ext cx="2190472" cy="1524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62232" y="-1"/>
            <a:ext cx="4667535" cy="2987937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02" y="4189240"/>
            <a:ext cx="6565997" cy="2668760"/>
          </a:xfrm>
          <a:prstGeom prst="rect">
            <a:avLst/>
          </a:prstGeom>
        </p:spPr>
      </p:pic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914398" y="3282595"/>
            <a:ext cx="10363199" cy="5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72002" tIns="36001" rIns="72002" bIns="3600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spcAft>
                <a:spcPts val="395"/>
              </a:spcAft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右键点击图片选择设置图片格式可直接替换图片。您可以点击文字框输入您的描述说明，或者通过复制粘贴，在此录入您的描述说明。在此录入上述图表的综合描述说明，在此录入上述图表的综合描述说明，在此录入上述图表的综合描述说明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59271" y="4143521"/>
            <a:ext cx="873457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64783" y="1237491"/>
            <a:ext cx="3262433" cy="1410069"/>
            <a:chOff x="4464783" y="2534144"/>
            <a:chExt cx="3262433" cy="1410069"/>
          </a:xfrm>
        </p:grpSpPr>
        <p:sp>
          <p:nvSpPr>
            <p:cNvPr id="19" name="矩形 18"/>
            <p:cNvSpPr/>
            <p:nvPr/>
          </p:nvSpPr>
          <p:spPr>
            <a:xfrm>
              <a:off x="4464783" y="2534144"/>
              <a:ext cx="326243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工作体会</a:t>
              </a:r>
              <a:endPara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868741" y="3574881"/>
              <a:ext cx="24545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EXPERIENCE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63514" y="2316211"/>
            <a:ext cx="10064971" cy="2225577"/>
            <a:chOff x="831563" y="1560333"/>
            <a:chExt cx="7535285" cy="1666210"/>
          </a:xfrm>
        </p:grpSpPr>
        <p:sp>
          <p:nvSpPr>
            <p:cNvPr id="20" name="Rectangle 6"/>
            <p:cNvSpPr/>
            <p:nvPr/>
          </p:nvSpPr>
          <p:spPr>
            <a:xfrm>
              <a:off x="3454960" y="1588616"/>
              <a:ext cx="925818" cy="1513412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338" tIns="30669" rIns="61338" bIns="30669" rtlCol="0" anchor="ctr"/>
            <a:lstStyle/>
            <a:p>
              <a:pPr algn="ctr"/>
              <a:endParaRPr lang="vi-VN" sz="1800"/>
            </a:p>
          </p:txBody>
        </p:sp>
        <p:sp>
          <p:nvSpPr>
            <p:cNvPr id="27" name="Rectangle 11"/>
            <p:cNvSpPr/>
            <p:nvPr/>
          </p:nvSpPr>
          <p:spPr>
            <a:xfrm>
              <a:off x="831563" y="3192205"/>
              <a:ext cx="3549214" cy="34338"/>
            </a:xfrm>
            <a:prstGeom prst="rect">
              <a:avLst/>
            </a:prstGeom>
            <a:solidFill>
              <a:srgbClr val="121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338" tIns="30669" rIns="61338" bIns="30669" rtlCol="0" anchor="ctr"/>
            <a:lstStyle/>
            <a:p>
              <a:pPr algn="ctr"/>
              <a:endParaRPr lang="vi-VN" sz="1800"/>
            </a:p>
          </p:txBody>
        </p:sp>
        <p:sp>
          <p:nvSpPr>
            <p:cNvPr id="28" name="Rectangle 15"/>
            <p:cNvSpPr/>
            <p:nvPr/>
          </p:nvSpPr>
          <p:spPr>
            <a:xfrm>
              <a:off x="7441029" y="1588616"/>
              <a:ext cx="925818" cy="1513412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338" tIns="30669" rIns="61338" bIns="30669" rtlCol="0" anchor="ctr"/>
            <a:lstStyle/>
            <a:p>
              <a:pPr algn="ctr"/>
              <a:endParaRPr lang="vi-VN" sz="1800"/>
            </a:p>
          </p:txBody>
        </p:sp>
        <p:sp>
          <p:nvSpPr>
            <p:cNvPr id="29" name="Rectangle 17"/>
            <p:cNvSpPr/>
            <p:nvPr/>
          </p:nvSpPr>
          <p:spPr>
            <a:xfrm>
              <a:off x="4650537" y="3192205"/>
              <a:ext cx="3716311" cy="34338"/>
            </a:xfrm>
            <a:prstGeom prst="rect">
              <a:avLst/>
            </a:prstGeom>
            <a:solidFill>
              <a:srgbClr val="121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338" tIns="30669" rIns="61338" bIns="30669" rtlCol="0" anchor="ctr"/>
            <a:lstStyle/>
            <a:p>
              <a:pPr algn="ctr"/>
              <a:endParaRPr lang="vi-VN" sz="1800"/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63" b="7222"/>
            <a:stretch>
              <a:fillRect/>
            </a:stretch>
          </p:blipFill>
          <p:spPr>
            <a:xfrm>
              <a:off x="4747994" y="1560333"/>
              <a:ext cx="2564551" cy="149498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4" r="6914" b="6560"/>
            <a:stretch>
              <a:fillRect/>
            </a:stretch>
          </p:blipFill>
          <p:spPr>
            <a:xfrm>
              <a:off x="831563" y="1588614"/>
              <a:ext cx="2564551" cy="1494981"/>
            </a:xfrm>
            <a:prstGeom prst="rect">
              <a:avLst/>
            </a:prstGeom>
            <a:gradFill flip="none" rotWithShape="1">
              <a:gsLst>
                <a:gs pos="0">
                  <a:srgbClr val="8753FF">
                    <a:shade val="30000"/>
                    <a:satMod val="115000"/>
                  </a:srgbClr>
                </a:gs>
                <a:gs pos="50000">
                  <a:srgbClr val="8753FF">
                    <a:shade val="67500"/>
                    <a:satMod val="115000"/>
                  </a:srgbClr>
                </a:gs>
                <a:gs pos="100000">
                  <a:srgbClr val="8753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</p:pic>
      </p:grpSp>
      <p:sp>
        <p:nvSpPr>
          <p:cNvPr id="32" name="矩形 31"/>
          <p:cNvSpPr/>
          <p:nvPr/>
        </p:nvSpPr>
        <p:spPr>
          <a:xfrm>
            <a:off x="5015509" y="2690698"/>
            <a:ext cx="3408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339749" y="2703010"/>
            <a:ext cx="3408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1029512" y="4809556"/>
            <a:ext cx="10260788" cy="62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72002" tIns="36001" rIns="72002" bIns="3600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395"/>
              </a:spcAft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右键点击图片选择设置图片格式可直接替换图片。您可以点击文字框输入您的描述说明，或者通过复制粘贴，在此录入您的描述说明。在此录入上述图表的综合描述说明，在此录入上述图表的综合描述说明，在此录入上述图表的综合描述说明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06" y="1924334"/>
            <a:ext cx="3250987" cy="493366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079682" y="2131351"/>
            <a:ext cx="2851970" cy="2879894"/>
            <a:chOff x="1079682" y="2305701"/>
            <a:chExt cx="2851970" cy="2879894"/>
          </a:xfrm>
        </p:grpSpPr>
        <p:sp>
          <p:nvSpPr>
            <p:cNvPr id="16" name="任意多边形: 形状 15"/>
            <p:cNvSpPr/>
            <p:nvPr/>
          </p:nvSpPr>
          <p:spPr>
            <a:xfrm>
              <a:off x="1765505" y="2305701"/>
              <a:ext cx="1480329" cy="1007184"/>
            </a:xfrm>
            <a:custGeom>
              <a:avLst/>
              <a:gdLst>
                <a:gd name="connsiteX0" fmla="*/ 0 w 1480329"/>
                <a:gd name="connsiteY0" fmla="*/ 0 h 1007184"/>
                <a:gd name="connsiteX1" fmla="*/ 1480329 w 1480329"/>
                <a:gd name="connsiteY1" fmla="*/ 0 h 1007184"/>
                <a:gd name="connsiteX2" fmla="*/ 1480329 w 1480329"/>
                <a:gd name="connsiteY2" fmla="*/ 747754 h 1007184"/>
                <a:gd name="connsiteX3" fmla="*/ 740164 w 1480329"/>
                <a:gd name="connsiteY3" fmla="*/ 1007184 h 1007184"/>
                <a:gd name="connsiteX4" fmla="*/ 0 w 1480329"/>
                <a:gd name="connsiteY4" fmla="*/ 747754 h 1007184"/>
                <a:gd name="connsiteX5" fmla="*/ 0 w 1480329"/>
                <a:gd name="connsiteY5" fmla="*/ 0 h 100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0329" h="1007184">
                  <a:moveTo>
                    <a:pt x="0" y="0"/>
                  </a:moveTo>
                  <a:lnTo>
                    <a:pt x="1480329" y="0"/>
                  </a:lnTo>
                  <a:lnTo>
                    <a:pt x="1480329" y="747754"/>
                  </a:lnTo>
                  <a:lnTo>
                    <a:pt x="740164" y="1007184"/>
                  </a:lnTo>
                  <a:lnTo>
                    <a:pt x="0" y="747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51670" y="2540141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Shape 4029"/>
            <p:cNvSpPr/>
            <p:nvPr/>
          </p:nvSpPr>
          <p:spPr>
            <a:xfrm>
              <a:off x="2245053" y="3571298"/>
              <a:ext cx="521229" cy="4616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396" y="62493"/>
                  </a:moveTo>
                  <a:lnTo>
                    <a:pt x="117396" y="62493"/>
                  </a:lnTo>
                  <a:cubicBezTo>
                    <a:pt x="64295" y="4987"/>
                    <a:pt x="64295" y="4987"/>
                    <a:pt x="64295" y="4987"/>
                  </a:cubicBezTo>
                  <a:cubicBezTo>
                    <a:pt x="61952" y="0"/>
                    <a:pt x="57527" y="0"/>
                    <a:pt x="55184" y="4987"/>
                  </a:cubicBezTo>
                  <a:cubicBezTo>
                    <a:pt x="2342" y="62493"/>
                    <a:pt x="2342" y="62493"/>
                    <a:pt x="2342" y="62493"/>
                  </a:cubicBezTo>
                  <a:cubicBezTo>
                    <a:pt x="0" y="64841"/>
                    <a:pt x="2342" y="67481"/>
                    <a:pt x="4685" y="67481"/>
                  </a:cubicBezTo>
                  <a:cubicBezTo>
                    <a:pt x="16138" y="67481"/>
                    <a:pt x="16138" y="67481"/>
                    <a:pt x="16138" y="67481"/>
                  </a:cubicBezTo>
                  <a:cubicBezTo>
                    <a:pt x="16138" y="114425"/>
                    <a:pt x="16138" y="114425"/>
                    <a:pt x="16138" y="114425"/>
                  </a:cubicBezTo>
                  <a:cubicBezTo>
                    <a:pt x="16138" y="117066"/>
                    <a:pt x="16138" y="119706"/>
                    <a:pt x="20563" y="119706"/>
                  </a:cubicBezTo>
                  <a:cubicBezTo>
                    <a:pt x="46073" y="119706"/>
                    <a:pt x="46073" y="119706"/>
                    <a:pt x="46073" y="119706"/>
                  </a:cubicBezTo>
                  <a:cubicBezTo>
                    <a:pt x="46073" y="72762"/>
                    <a:pt x="46073" y="72762"/>
                    <a:pt x="46073" y="72762"/>
                  </a:cubicBezTo>
                  <a:cubicBezTo>
                    <a:pt x="73665" y="72762"/>
                    <a:pt x="73665" y="72762"/>
                    <a:pt x="73665" y="72762"/>
                  </a:cubicBezTo>
                  <a:cubicBezTo>
                    <a:pt x="73665" y="119706"/>
                    <a:pt x="73665" y="119706"/>
                    <a:pt x="73665" y="119706"/>
                  </a:cubicBezTo>
                  <a:cubicBezTo>
                    <a:pt x="99175" y="119706"/>
                    <a:pt x="99175" y="119706"/>
                    <a:pt x="99175" y="119706"/>
                  </a:cubicBezTo>
                  <a:cubicBezTo>
                    <a:pt x="103600" y="119706"/>
                    <a:pt x="103600" y="117066"/>
                    <a:pt x="103600" y="114425"/>
                  </a:cubicBezTo>
                  <a:cubicBezTo>
                    <a:pt x="103600" y="67481"/>
                    <a:pt x="103600" y="67481"/>
                    <a:pt x="103600" y="67481"/>
                  </a:cubicBezTo>
                  <a:cubicBezTo>
                    <a:pt x="115314" y="67481"/>
                    <a:pt x="115314" y="67481"/>
                    <a:pt x="115314" y="67481"/>
                  </a:cubicBezTo>
                  <a:cubicBezTo>
                    <a:pt x="117396" y="67481"/>
                    <a:pt x="119739" y="64841"/>
                    <a:pt x="117396" y="62493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lIns="45700" tIns="22850" rIns="45700" bIns="22850" anchor="ctr" anchorCtr="0">
              <a:noAutofit/>
            </a:bodyPr>
            <a:lstStyle/>
            <a:p>
              <a:pPr>
                <a:defRPr/>
              </a:pPr>
              <a:endParaRPr kern="0">
                <a:solidFill>
                  <a:sysClr val="windowText" lastClr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21" name="TextBox 54"/>
            <p:cNvSpPr txBox="1"/>
            <p:nvPr/>
          </p:nvSpPr>
          <p:spPr>
            <a:xfrm>
              <a:off x="1079682" y="4291376"/>
              <a:ext cx="2851970" cy="894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260347" y="2131351"/>
            <a:ext cx="2851970" cy="2879894"/>
            <a:chOff x="1079682" y="2305701"/>
            <a:chExt cx="2851970" cy="2879894"/>
          </a:xfrm>
        </p:grpSpPr>
        <p:sp>
          <p:nvSpPr>
            <p:cNvPr id="23" name="任意多边形: 形状 22"/>
            <p:cNvSpPr/>
            <p:nvPr/>
          </p:nvSpPr>
          <p:spPr>
            <a:xfrm>
              <a:off x="1765505" y="2305701"/>
              <a:ext cx="1480329" cy="1007184"/>
            </a:xfrm>
            <a:custGeom>
              <a:avLst/>
              <a:gdLst>
                <a:gd name="connsiteX0" fmla="*/ 0 w 1480329"/>
                <a:gd name="connsiteY0" fmla="*/ 0 h 1007184"/>
                <a:gd name="connsiteX1" fmla="*/ 1480329 w 1480329"/>
                <a:gd name="connsiteY1" fmla="*/ 0 h 1007184"/>
                <a:gd name="connsiteX2" fmla="*/ 1480329 w 1480329"/>
                <a:gd name="connsiteY2" fmla="*/ 747754 h 1007184"/>
                <a:gd name="connsiteX3" fmla="*/ 740164 w 1480329"/>
                <a:gd name="connsiteY3" fmla="*/ 1007184 h 1007184"/>
                <a:gd name="connsiteX4" fmla="*/ 0 w 1480329"/>
                <a:gd name="connsiteY4" fmla="*/ 747754 h 1007184"/>
                <a:gd name="connsiteX5" fmla="*/ 0 w 1480329"/>
                <a:gd name="connsiteY5" fmla="*/ 0 h 100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0329" h="1007184">
                  <a:moveTo>
                    <a:pt x="0" y="0"/>
                  </a:moveTo>
                  <a:lnTo>
                    <a:pt x="1480329" y="0"/>
                  </a:lnTo>
                  <a:lnTo>
                    <a:pt x="1480329" y="747754"/>
                  </a:lnTo>
                  <a:lnTo>
                    <a:pt x="740164" y="1007184"/>
                  </a:lnTo>
                  <a:lnTo>
                    <a:pt x="0" y="747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951670" y="2540141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54"/>
            <p:cNvSpPr txBox="1"/>
            <p:nvPr/>
          </p:nvSpPr>
          <p:spPr>
            <a:xfrm>
              <a:off x="1079682" y="4291376"/>
              <a:ext cx="2851970" cy="894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</p:grpSp>
      <p:sp>
        <p:nvSpPr>
          <p:cNvPr id="26" name="Shape 3976"/>
          <p:cNvSpPr/>
          <p:nvPr/>
        </p:nvSpPr>
        <p:spPr>
          <a:xfrm>
            <a:off x="9425717" y="3396948"/>
            <a:ext cx="479862" cy="47998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30" y="2342"/>
                </a:moveTo>
                <a:lnTo>
                  <a:pt x="60130" y="2342"/>
                </a:lnTo>
                <a:cubicBezTo>
                  <a:pt x="25249" y="2342"/>
                  <a:pt x="0" y="27592"/>
                  <a:pt x="0" y="62212"/>
                </a:cubicBezTo>
                <a:cubicBezTo>
                  <a:pt x="0" y="94490"/>
                  <a:pt x="27592" y="119739"/>
                  <a:pt x="60130" y="119739"/>
                </a:cubicBezTo>
                <a:cubicBezTo>
                  <a:pt x="94490" y="119739"/>
                  <a:pt x="119739" y="92147"/>
                  <a:pt x="119739" y="59869"/>
                </a:cubicBezTo>
                <a:cubicBezTo>
                  <a:pt x="119739" y="27592"/>
                  <a:pt x="92147" y="0"/>
                  <a:pt x="60130" y="2342"/>
                </a:cubicBezTo>
                <a:close/>
                <a:moveTo>
                  <a:pt x="60130" y="96832"/>
                </a:moveTo>
                <a:lnTo>
                  <a:pt x="60130" y="96832"/>
                </a:lnTo>
                <a:cubicBezTo>
                  <a:pt x="57527" y="96832"/>
                  <a:pt x="57527" y="96832"/>
                  <a:pt x="57527" y="96832"/>
                </a:cubicBezTo>
                <a:cubicBezTo>
                  <a:pt x="53101" y="96832"/>
                  <a:pt x="50759" y="92147"/>
                  <a:pt x="50759" y="87462"/>
                </a:cubicBezTo>
                <a:cubicBezTo>
                  <a:pt x="50759" y="83036"/>
                  <a:pt x="53101" y="78351"/>
                  <a:pt x="60130" y="78351"/>
                </a:cubicBezTo>
                <a:lnTo>
                  <a:pt x="60130" y="78351"/>
                </a:lnTo>
                <a:cubicBezTo>
                  <a:pt x="64555" y="80694"/>
                  <a:pt x="66898" y="83036"/>
                  <a:pt x="66898" y="87462"/>
                </a:cubicBezTo>
                <a:cubicBezTo>
                  <a:pt x="66898" y="94490"/>
                  <a:pt x="64555" y="96832"/>
                  <a:pt x="60130" y="96832"/>
                </a:cubicBezTo>
                <a:close/>
                <a:moveTo>
                  <a:pt x="80694" y="55444"/>
                </a:moveTo>
                <a:lnTo>
                  <a:pt x="80694" y="55444"/>
                </a:lnTo>
                <a:cubicBezTo>
                  <a:pt x="78351" y="55444"/>
                  <a:pt x="76268" y="57527"/>
                  <a:pt x="73926" y="59869"/>
                </a:cubicBezTo>
                <a:cubicBezTo>
                  <a:pt x="69240" y="64555"/>
                  <a:pt x="69240" y="64555"/>
                  <a:pt x="69240" y="64555"/>
                </a:cubicBezTo>
                <a:cubicBezTo>
                  <a:pt x="66898" y="64555"/>
                  <a:pt x="66898" y="66898"/>
                  <a:pt x="66898" y="66898"/>
                </a:cubicBezTo>
                <a:cubicBezTo>
                  <a:pt x="64555" y="69240"/>
                  <a:pt x="64555" y="69240"/>
                  <a:pt x="64555" y="71323"/>
                </a:cubicBezTo>
                <a:lnTo>
                  <a:pt x="64555" y="71323"/>
                </a:lnTo>
                <a:cubicBezTo>
                  <a:pt x="50759" y="71323"/>
                  <a:pt x="50759" y="71323"/>
                  <a:pt x="50759" y="71323"/>
                </a:cubicBezTo>
                <a:lnTo>
                  <a:pt x="50759" y="71323"/>
                </a:lnTo>
                <a:cubicBezTo>
                  <a:pt x="50759" y="66898"/>
                  <a:pt x="50759" y="64555"/>
                  <a:pt x="53101" y="59869"/>
                </a:cubicBezTo>
                <a:cubicBezTo>
                  <a:pt x="57527" y="57527"/>
                  <a:pt x="64555" y="53101"/>
                  <a:pt x="64555" y="53101"/>
                </a:cubicBezTo>
                <a:lnTo>
                  <a:pt x="66898" y="50759"/>
                </a:lnTo>
                <a:cubicBezTo>
                  <a:pt x="66898" y="48156"/>
                  <a:pt x="69240" y="45813"/>
                  <a:pt x="69240" y="45813"/>
                </a:cubicBezTo>
                <a:cubicBezTo>
                  <a:pt x="69240" y="43731"/>
                  <a:pt x="66898" y="41648"/>
                  <a:pt x="66898" y="39045"/>
                </a:cubicBezTo>
                <a:cubicBezTo>
                  <a:pt x="64555" y="36702"/>
                  <a:pt x="62472" y="36702"/>
                  <a:pt x="60130" y="36702"/>
                </a:cubicBezTo>
                <a:cubicBezTo>
                  <a:pt x="57527" y="36702"/>
                  <a:pt x="55444" y="36702"/>
                  <a:pt x="53101" y="39045"/>
                </a:cubicBezTo>
                <a:cubicBezTo>
                  <a:pt x="50759" y="41648"/>
                  <a:pt x="50759" y="43731"/>
                  <a:pt x="50759" y="45813"/>
                </a:cubicBezTo>
                <a:cubicBezTo>
                  <a:pt x="50759" y="48156"/>
                  <a:pt x="50759" y="48156"/>
                  <a:pt x="50759" y="48156"/>
                </a:cubicBezTo>
                <a:cubicBezTo>
                  <a:pt x="36963" y="48156"/>
                  <a:pt x="36963" y="48156"/>
                  <a:pt x="36963" y="48156"/>
                </a:cubicBezTo>
                <a:cubicBezTo>
                  <a:pt x="36963" y="45813"/>
                  <a:pt x="36963" y="45813"/>
                  <a:pt x="36963" y="45813"/>
                </a:cubicBezTo>
                <a:cubicBezTo>
                  <a:pt x="36963" y="36702"/>
                  <a:pt x="39045" y="32017"/>
                  <a:pt x="46073" y="27592"/>
                </a:cubicBezTo>
                <a:cubicBezTo>
                  <a:pt x="48416" y="25249"/>
                  <a:pt x="53101" y="25249"/>
                  <a:pt x="60130" y="25249"/>
                </a:cubicBezTo>
                <a:cubicBezTo>
                  <a:pt x="66898" y="25249"/>
                  <a:pt x="71583" y="25249"/>
                  <a:pt x="76268" y="29934"/>
                </a:cubicBezTo>
                <a:cubicBezTo>
                  <a:pt x="80694" y="32017"/>
                  <a:pt x="83036" y="36702"/>
                  <a:pt x="83036" y="43731"/>
                </a:cubicBezTo>
                <a:cubicBezTo>
                  <a:pt x="83036" y="48156"/>
                  <a:pt x="83036" y="50759"/>
                  <a:pt x="80694" y="554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pPr>
              <a:defRPr/>
            </a:pPr>
            <a:endParaRPr kern="0">
              <a:solidFill>
                <a:sysClr val="windowText" lastClr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55224" y="1988010"/>
            <a:ext cx="3718550" cy="3459844"/>
            <a:chOff x="654990" y="1953200"/>
            <a:chExt cx="3718550" cy="3459844"/>
          </a:xfrm>
        </p:grpSpPr>
        <p:grpSp>
          <p:nvGrpSpPr>
            <p:cNvPr id="20" name="组合 19"/>
            <p:cNvGrpSpPr/>
            <p:nvPr/>
          </p:nvGrpSpPr>
          <p:grpSpPr>
            <a:xfrm>
              <a:off x="654990" y="1953200"/>
              <a:ext cx="1706214" cy="3459844"/>
              <a:chOff x="652394" y="1912256"/>
              <a:chExt cx="1706214" cy="34598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652394" y="1912256"/>
                <a:ext cx="1706214" cy="3459844"/>
                <a:chOff x="600632" y="2191656"/>
                <a:chExt cx="1706214" cy="3459844"/>
              </a:xfrm>
            </p:grpSpPr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869"/>
                <a:stretch>
                  <a:fillRect/>
                </a:stretch>
              </p:blipFill>
              <p:spPr>
                <a:xfrm>
                  <a:off x="600632" y="2191656"/>
                  <a:ext cx="1706214" cy="3345543"/>
                </a:xfrm>
                <a:prstGeom prst="rect">
                  <a:avLst/>
                </a:prstGeom>
              </p:spPr>
            </p:pic>
            <p:sp>
              <p:nvSpPr>
                <p:cNvPr id="31" name="矩形: 圆角 30"/>
                <p:cNvSpPr/>
                <p:nvPr/>
              </p:nvSpPr>
              <p:spPr>
                <a:xfrm>
                  <a:off x="1076325" y="3937000"/>
                  <a:ext cx="742950" cy="1714500"/>
                </a:xfrm>
                <a:prstGeom prst="roundRect">
                  <a:avLst>
                    <a:gd name="adj" fmla="val 4332"/>
                  </a:avLst>
                </a:prstGeom>
                <a:solidFill>
                  <a:srgbClr val="0D0D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矩形 28"/>
              <p:cNvSpPr/>
              <p:nvPr/>
            </p:nvSpPr>
            <p:spPr>
              <a:xfrm>
                <a:off x="1334433" y="3914685"/>
                <a:ext cx="33025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zh-CN" altLang="en-US" b="1" dirty="0"/>
              </a:p>
            </p:txBody>
          </p:sp>
        </p:grpSp>
        <p:sp>
          <p:nvSpPr>
            <p:cNvPr id="27" name="TextBox 54"/>
            <p:cNvSpPr txBox="1"/>
            <p:nvPr/>
          </p:nvSpPr>
          <p:spPr>
            <a:xfrm>
              <a:off x="2079979" y="4159466"/>
              <a:ext cx="2293561" cy="7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177608" y="1988010"/>
            <a:ext cx="3718550" cy="3459844"/>
            <a:chOff x="654990" y="1953200"/>
            <a:chExt cx="3718550" cy="3459844"/>
          </a:xfrm>
        </p:grpSpPr>
        <p:grpSp>
          <p:nvGrpSpPr>
            <p:cNvPr id="35" name="组合 34"/>
            <p:cNvGrpSpPr/>
            <p:nvPr/>
          </p:nvGrpSpPr>
          <p:grpSpPr>
            <a:xfrm>
              <a:off x="654990" y="1953200"/>
              <a:ext cx="1706214" cy="3459844"/>
              <a:chOff x="652394" y="1912256"/>
              <a:chExt cx="1706214" cy="3459844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652394" y="1912256"/>
                <a:ext cx="1706214" cy="3459844"/>
                <a:chOff x="600632" y="2191656"/>
                <a:chExt cx="1706214" cy="3459844"/>
              </a:xfrm>
            </p:grpSpPr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869"/>
                <a:stretch>
                  <a:fillRect/>
                </a:stretch>
              </p:blipFill>
              <p:spPr>
                <a:xfrm>
                  <a:off x="600632" y="2191656"/>
                  <a:ext cx="1706214" cy="3345543"/>
                </a:xfrm>
                <a:prstGeom prst="rect">
                  <a:avLst/>
                </a:prstGeom>
              </p:spPr>
            </p:pic>
            <p:sp>
              <p:nvSpPr>
                <p:cNvPr id="40" name="矩形: 圆角 39"/>
                <p:cNvSpPr/>
                <p:nvPr/>
              </p:nvSpPr>
              <p:spPr>
                <a:xfrm>
                  <a:off x="1076325" y="3937000"/>
                  <a:ext cx="742950" cy="1714500"/>
                </a:xfrm>
                <a:prstGeom prst="roundRect">
                  <a:avLst>
                    <a:gd name="adj" fmla="val 4332"/>
                  </a:avLst>
                </a:prstGeom>
                <a:solidFill>
                  <a:srgbClr val="0D0D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矩形 37"/>
              <p:cNvSpPr/>
              <p:nvPr/>
            </p:nvSpPr>
            <p:spPr>
              <a:xfrm>
                <a:off x="1334433" y="3914685"/>
                <a:ext cx="33025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zh-CN" altLang="en-US" b="1" dirty="0"/>
              </a:p>
            </p:txBody>
          </p:sp>
        </p:grpSp>
        <p:sp>
          <p:nvSpPr>
            <p:cNvPr id="36" name="TextBox 54"/>
            <p:cNvSpPr txBox="1"/>
            <p:nvPr/>
          </p:nvSpPr>
          <p:spPr>
            <a:xfrm>
              <a:off x="2079979" y="4159466"/>
              <a:ext cx="2293561" cy="7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699992" y="1988010"/>
            <a:ext cx="3718550" cy="3459844"/>
            <a:chOff x="654990" y="1953200"/>
            <a:chExt cx="3718550" cy="3459844"/>
          </a:xfrm>
        </p:grpSpPr>
        <p:grpSp>
          <p:nvGrpSpPr>
            <p:cNvPr id="42" name="组合 41"/>
            <p:cNvGrpSpPr/>
            <p:nvPr/>
          </p:nvGrpSpPr>
          <p:grpSpPr>
            <a:xfrm>
              <a:off x="654990" y="1953200"/>
              <a:ext cx="1706214" cy="3459844"/>
              <a:chOff x="652394" y="1912256"/>
              <a:chExt cx="1706214" cy="3459844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652394" y="1912256"/>
                <a:ext cx="1706214" cy="3459844"/>
                <a:chOff x="600632" y="2191656"/>
                <a:chExt cx="1706214" cy="3459844"/>
              </a:xfrm>
            </p:grpSpPr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869"/>
                <a:stretch>
                  <a:fillRect/>
                </a:stretch>
              </p:blipFill>
              <p:spPr>
                <a:xfrm>
                  <a:off x="600632" y="2191656"/>
                  <a:ext cx="1706214" cy="3345543"/>
                </a:xfrm>
                <a:prstGeom prst="rect">
                  <a:avLst/>
                </a:prstGeom>
              </p:spPr>
            </p:pic>
            <p:sp>
              <p:nvSpPr>
                <p:cNvPr id="47" name="矩形: 圆角 46"/>
                <p:cNvSpPr/>
                <p:nvPr/>
              </p:nvSpPr>
              <p:spPr>
                <a:xfrm>
                  <a:off x="1076325" y="3937000"/>
                  <a:ext cx="742950" cy="1714500"/>
                </a:xfrm>
                <a:prstGeom prst="roundRect">
                  <a:avLst>
                    <a:gd name="adj" fmla="val 4332"/>
                  </a:avLst>
                </a:prstGeom>
                <a:solidFill>
                  <a:srgbClr val="0D0D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44"/>
              <p:cNvSpPr/>
              <p:nvPr/>
            </p:nvSpPr>
            <p:spPr>
              <a:xfrm>
                <a:off x="1334433" y="3914685"/>
                <a:ext cx="33025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zh-CN" altLang="en-US" b="1" dirty="0"/>
              </a:p>
            </p:txBody>
          </p:sp>
        </p:grpSp>
        <p:sp>
          <p:nvSpPr>
            <p:cNvPr id="43" name="TextBox 54"/>
            <p:cNvSpPr txBox="1"/>
            <p:nvPr/>
          </p:nvSpPr>
          <p:spPr>
            <a:xfrm>
              <a:off x="2079979" y="4159466"/>
              <a:ext cx="2293561" cy="7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r="10824"/>
          <a:stretch>
            <a:fillRect/>
          </a:stretch>
        </p:blipFill>
        <p:spPr>
          <a:xfrm>
            <a:off x="823029" y="746452"/>
            <a:ext cx="2997200" cy="29972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485571" y="3112748"/>
            <a:ext cx="2998800" cy="2998800"/>
            <a:chOff x="2500085" y="2349714"/>
            <a:chExt cx="2998800" cy="2998800"/>
          </a:xfrm>
        </p:grpSpPr>
        <p:sp>
          <p:nvSpPr>
            <p:cNvPr id="7" name="矩形 6"/>
            <p:cNvSpPr/>
            <p:nvPr/>
          </p:nvSpPr>
          <p:spPr>
            <a:xfrm>
              <a:off x="2500085" y="2349714"/>
              <a:ext cx="2998800" cy="2998800"/>
            </a:xfrm>
            <a:prstGeom prst="rect">
              <a:avLst/>
            </a:prstGeom>
            <a:solidFill>
              <a:srgbClr val="0D0D0D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原创设计师QQ598969553             _3"/>
            <p:cNvSpPr>
              <a:spLocks noChangeArrowheads="1"/>
            </p:cNvSpPr>
            <p:nvPr/>
          </p:nvSpPr>
          <p:spPr bwMode="auto">
            <a:xfrm>
              <a:off x="2702829" y="3049859"/>
              <a:ext cx="244645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目录</a:t>
              </a:r>
              <a:endPara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9" name="原创设计师QQ598969553             _5"/>
            <p:cNvSpPr>
              <a:spLocks noChangeArrowheads="1"/>
            </p:cNvSpPr>
            <p:nvPr/>
          </p:nvSpPr>
          <p:spPr bwMode="auto">
            <a:xfrm>
              <a:off x="3182263" y="4139928"/>
              <a:ext cx="14875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</a:t>
              </a: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矩形: 圆角 8"/>
          <p:cNvSpPr/>
          <p:nvPr/>
        </p:nvSpPr>
        <p:spPr>
          <a:xfrm>
            <a:off x="6429829" y="2228852"/>
            <a:ext cx="2275773" cy="111288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矩形: 圆角 8"/>
          <p:cNvSpPr/>
          <p:nvPr/>
        </p:nvSpPr>
        <p:spPr>
          <a:xfrm>
            <a:off x="8875486" y="2228852"/>
            <a:ext cx="2275773" cy="111288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矩形: 圆角 8"/>
          <p:cNvSpPr/>
          <p:nvPr/>
        </p:nvSpPr>
        <p:spPr>
          <a:xfrm>
            <a:off x="6429829" y="3516260"/>
            <a:ext cx="2275773" cy="111288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矩形: 圆角 8"/>
          <p:cNvSpPr/>
          <p:nvPr/>
        </p:nvSpPr>
        <p:spPr>
          <a:xfrm>
            <a:off x="8875486" y="3516260"/>
            <a:ext cx="2275773" cy="1112887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654644" y="2492908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100301" y="2492908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54644" y="3780316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100301" y="3780316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目标展望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76911" y="1193575"/>
            <a:ext cx="574348" cy="574348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864085" y="819141"/>
            <a:ext cx="574348" cy="5743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60"/>
          <a:stretch>
            <a:fillRect/>
          </a:stretch>
        </p:blipFill>
        <p:spPr>
          <a:xfrm>
            <a:off x="823030" y="746451"/>
            <a:ext cx="10545942" cy="53650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14410" y="0"/>
            <a:ext cx="6563180" cy="4891314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64783" y="2534144"/>
            <a:ext cx="3262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目标展望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20514" y="3574881"/>
            <a:ext cx="2150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PROSPECT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六边形 9"/>
          <p:cNvSpPr/>
          <p:nvPr/>
        </p:nvSpPr>
        <p:spPr>
          <a:xfrm rot="5400000">
            <a:off x="5505270" y="1195546"/>
            <a:ext cx="1181458" cy="1018499"/>
          </a:xfrm>
          <a:prstGeom prst="hexagon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08902" y="1251287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latin typeface="DIN Mittelschrift Std" panose="00000500000000000000" pitchFamily="50" charset="0"/>
              </a:rPr>
              <a:t>4</a:t>
            </a:r>
            <a:endParaRPr lang="zh-CN" altLang="en-US" sz="6000" b="1" dirty="0">
              <a:latin typeface="DIN Mittelschrift Std" panose="00000500000000000000" pitchFamily="50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0764" y="6035346"/>
            <a:ext cx="2190472" cy="1524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目标展望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8"/>
          <a:stretch>
            <a:fillRect/>
          </a:stretch>
        </p:blipFill>
        <p:spPr>
          <a:xfrm>
            <a:off x="2402688" y="4424277"/>
            <a:ext cx="7386623" cy="2433723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4213126" y="2011084"/>
            <a:ext cx="1167588" cy="1167588"/>
          </a:xfrm>
          <a:custGeom>
            <a:avLst/>
            <a:gdLst>
              <a:gd name="connsiteX0" fmla="*/ 583794 w 1167588"/>
              <a:gd name="connsiteY0" fmla="*/ 0 h 1167588"/>
              <a:gd name="connsiteX1" fmla="*/ 1167588 w 1167588"/>
              <a:gd name="connsiteY1" fmla="*/ 583794 h 1167588"/>
              <a:gd name="connsiteX2" fmla="*/ 583794 w 1167588"/>
              <a:gd name="connsiteY2" fmla="*/ 1167588 h 1167588"/>
              <a:gd name="connsiteX3" fmla="*/ 0 w 1167588"/>
              <a:gd name="connsiteY3" fmla="*/ 583794 h 1167588"/>
              <a:gd name="connsiteX4" fmla="*/ 583794 w 1167588"/>
              <a:gd name="connsiteY4" fmla="*/ 0 h 116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588" h="1167588">
                <a:moveTo>
                  <a:pt x="583794" y="0"/>
                </a:moveTo>
                <a:cubicBezTo>
                  <a:pt x="906215" y="0"/>
                  <a:pt x="1167588" y="261373"/>
                  <a:pt x="1167588" y="583794"/>
                </a:cubicBezTo>
                <a:cubicBezTo>
                  <a:pt x="1167588" y="906215"/>
                  <a:pt x="906215" y="1167588"/>
                  <a:pt x="583794" y="1167588"/>
                </a:cubicBezTo>
                <a:cubicBezTo>
                  <a:pt x="261373" y="1167588"/>
                  <a:pt x="0" y="906215"/>
                  <a:pt x="0" y="583794"/>
                </a:cubicBezTo>
                <a:cubicBezTo>
                  <a:pt x="0" y="261373"/>
                  <a:pt x="261373" y="0"/>
                  <a:pt x="583794" y="0"/>
                </a:cubicBez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5570878" y="2011084"/>
            <a:ext cx="1167588" cy="1167588"/>
          </a:xfrm>
          <a:custGeom>
            <a:avLst/>
            <a:gdLst>
              <a:gd name="connsiteX0" fmla="*/ 583794 w 1167588"/>
              <a:gd name="connsiteY0" fmla="*/ 0 h 1167588"/>
              <a:gd name="connsiteX1" fmla="*/ 1167588 w 1167588"/>
              <a:gd name="connsiteY1" fmla="*/ 583794 h 1167588"/>
              <a:gd name="connsiteX2" fmla="*/ 583794 w 1167588"/>
              <a:gd name="connsiteY2" fmla="*/ 1167588 h 1167588"/>
              <a:gd name="connsiteX3" fmla="*/ 0 w 1167588"/>
              <a:gd name="connsiteY3" fmla="*/ 583794 h 1167588"/>
              <a:gd name="connsiteX4" fmla="*/ 583794 w 1167588"/>
              <a:gd name="connsiteY4" fmla="*/ 0 h 116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588" h="1167588">
                <a:moveTo>
                  <a:pt x="583794" y="0"/>
                </a:moveTo>
                <a:cubicBezTo>
                  <a:pt x="906215" y="0"/>
                  <a:pt x="1167588" y="261373"/>
                  <a:pt x="1167588" y="583794"/>
                </a:cubicBezTo>
                <a:cubicBezTo>
                  <a:pt x="1167588" y="906215"/>
                  <a:pt x="906215" y="1167588"/>
                  <a:pt x="583794" y="1167588"/>
                </a:cubicBezTo>
                <a:cubicBezTo>
                  <a:pt x="261373" y="1167588"/>
                  <a:pt x="0" y="906215"/>
                  <a:pt x="0" y="583794"/>
                </a:cubicBezTo>
                <a:cubicBezTo>
                  <a:pt x="0" y="261373"/>
                  <a:pt x="261373" y="0"/>
                  <a:pt x="583794" y="0"/>
                </a:cubicBez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6932758" y="2011784"/>
            <a:ext cx="1166194" cy="1166194"/>
          </a:xfrm>
          <a:custGeom>
            <a:avLst/>
            <a:gdLst>
              <a:gd name="connsiteX0" fmla="*/ 583097 w 1166194"/>
              <a:gd name="connsiteY0" fmla="*/ 0 h 1166194"/>
              <a:gd name="connsiteX1" fmla="*/ 1166194 w 1166194"/>
              <a:gd name="connsiteY1" fmla="*/ 583097 h 1166194"/>
              <a:gd name="connsiteX2" fmla="*/ 583097 w 1166194"/>
              <a:gd name="connsiteY2" fmla="*/ 1166194 h 1166194"/>
              <a:gd name="connsiteX3" fmla="*/ 0 w 1166194"/>
              <a:gd name="connsiteY3" fmla="*/ 583097 h 1166194"/>
              <a:gd name="connsiteX4" fmla="*/ 583097 w 1166194"/>
              <a:gd name="connsiteY4" fmla="*/ 0 h 116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194" h="1166194">
                <a:moveTo>
                  <a:pt x="583097" y="0"/>
                </a:moveTo>
                <a:cubicBezTo>
                  <a:pt x="905133" y="0"/>
                  <a:pt x="1166194" y="261061"/>
                  <a:pt x="1166194" y="583097"/>
                </a:cubicBezTo>
                <a:cubicBezTo>
                  <a:pt x="1166194" y="905133"/>
                  <a:pt x="905133" y="1166194"/>
                  <a:pt x="583097" y="1166194"/>
                </a:cubicBezTo>
                <a:cubicBezTo>
                  <a:pt x="261061" y="1166194"/>
                  <a:pt x="0" y="905133"/>
                  <a:pt x="0" y="583097"/>
                </a:cubicBezTo>
                <a:cubicBezTo>
                  <a:pt x="0" y="261061"/>
                  <a:pt x="261061" y="0"/>
                  <a:pt x="583097" y="0"/>
                </a:cubicBez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473754" y="229628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b="1" dirty="0"/>
          </a:p>
        </p:txBody>
      </p:sp>
      <p:sp>
        <p:nvSpPr>
          <p:cNvPr id="22" name="矩形 21"/>
          <p:cNvSpPr/>
          <p:nvPr/>
        </p:nvSpPr>
        <p:spPr>
          <a:xfrm>
            <a:off x="5833220" y="229628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b="1" dirty="0"/>
          </a:p>
        </p:txBody>
      </p:sp>
      <p:sp>
        <p:nvSpPr>
          <p:cNvPr id="23" name="矩形 22"/>
          <p:cNvSpPr/>
          <p:nvPr/>
        </p:nvSpPr>
        <p:spPr>
          <a:xfrm>
            <a:off x="7190058" y="229628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b="1" dirty="0"/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079500" y="3618330"/>
            <a:ext cx="10153772" cy="5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72002" tIns="36001" rIns="72002" bIns="36001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您的内容打在这里，在此框中选择粘贴，并选择只保留文字。您的内容打在这里，在此框中选择粘贴，并选择只保留文字。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您的内容打在这里，在此框中选择粘贴，并选择只保留文字。您的内容打在这里，在此框中选择粘贴，并选择只保留文字。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6"/>
          <a:stretch>
            <a:fillRect/>
          </a:stretch>
        </p:blipFill>
        <p:spPr>
          <a:xfrm>
            <a:off x="-908072" y="2778520"/>
            <a:ext cx="8553472" cy="40794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目标展望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6096000" y="2132230"/>
            <a:ext cx="838800" cy="840383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096000" y="3045321"/>
            <a:ext cx="838800" cy="840383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6096000" y="3958412"/>
            <a:ext cx="838800" cy="840383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943253" y="2835629"/>
            <a:ext cx="27608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整体思路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43253" y="3576145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WHOLE IDEA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168377" y="2184275"/>
            <a:ext cx="4167280" cy="803719"/>
            <a:chOff x="5906816" y="2037070"/>
            <a:chExt cx="3961001" cy="803719"/>
          </a:xfrm>
        </p:grpSpPr>
        <p:sp>
          <p:nvSpPr>
            <p:cNvPr id="28" name="矩形 27"/>
            <p:cNvSpPr/>
            <p:nvPr/>
          </p:nvSpPr>
          <p:spPr>
            <a:xfrm>
              <a:off x="5906816" y="2037070"/>
              <a:ext cx="17841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54"/>
            <p:cNvSpPr txBox="1"/>
            <p:nvPr/>
          </p:nvSpPr>
          <p:spPr>
            <a:xfrm>
              <a:off x="5906817" y="2379124"/>
              <a:ext cx="396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168377" y="3094189"/>
            <a:ext cx="4167280" cy="803719"/>
            <a:chOff x="5906816" y="3056168"/>
            <a:chExt cx="3961001" cy="803719"/>
          </a:xfrm>
        </p:grpSpPr>
        <p:sp>
          <p:nvSpPr>
            <p:cNvPr id="31" name="矩形 30"/>
            <p:cNvSpPr/>
            <p:nvPr/>
          </p:nvSpPr>
          <p:spPr>
            <a:xfrm>
              <a:off x="5906816" y="3056168"/>
              <a:ext cx="17841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54"/>
            <p:cNvSpPr txBox="1"/>
            <p:nvPr/>
          </p:nvSpPr>
          <p:spPr>
            <a:xfrm>
              <a:off x="5906817" y="3398222"/>
              <a:ext cx="396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68377" y="3963159"/>
            <a:ext cx="4167280" cy="803719"/>
            <a:chOff x="5906816" y="4061618"/>
            <a:chExt cx="3961001" cy="803719"/>
          </a:xfrm>
        </p:grpSpPr>
        <p:sp>
          <p:nvSpPr>
            <p:cNvPr id="36" name="矩形 35"/>
            <p:cNvSpPr/>
            <p:nvPr/>
          </p:nvSpPr>
          <p:spPr>
            <a:xfrm>
              <a:off x="5906816" y="4061618"/>
              <a:ext cx="17841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54"/>
            <p:cNvSpPr txBox="1"/>
            <p:nvPr/>
          </p:nvSpPr>
          <p:spPr>
            <a:xfrm>
              <a:off x="5906817" y="4403672"/>
              <a:ext cx="396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375833" y="2372591"/>
            <a:ext cx="248346" cy="407810"/>
            <a:chOff x="4492626" y="1103313"/>
            <a:chExt cx="150813" cy="247650"/>
          </a:xfrm>
          <a:solidFill>
            <a:schemeClr val="bg1"/>
          </a:solidFill>
        </p:grpSpPr>
        <p:sp>
          <p:nvSpPr>
            <p:cNvPr id="39" name="Freeform 74"/>
            <p:cNvSpPr/>
            <p:nvPr/>
          </p:nvSpPr>
          <p:spPr bwMode="auto">
            <a:xfrm>
              <a:off x="4492626" y="1103313"/>
              <a:ext cx="150813" cy="207963"/>
            </a:xfrm>
            <a:custGeom>
              <a:avLst/>
              <a:gdLst>
                <a:gd name="T0" fmla="*/ 252 w 338"/>
                <a:gd name="T1" fmla="*/ 409 h 468"/>
                <a:gd name="T2" fmla="*/ 258 w 338"/>
                <a:gd name="T3" fmla="*/ 377 h 468"/>
                <a:gd name="T4" fmla="*/ 333 w 338"/>
                <a:gd name="T5" fmla="*/ 154 h 468"/>
                <a:gd name="T6" fmla="*/ 169 w 338"/>
                <a:gd name="T7" fmla="*/ 0 h 468"/>
                <a:gd name="T8" fmla="*/ 169 w 338"/>
                <a:gd name="T9" fmla="*/ 0 h 468"/>
                <a:gd name="T10" fmla="*/ 168 w 338"/>
                <a:gd name="T11" fmla="*/ 0 h 468"/>
                <a:gd name="T12" fmla="*/ 4 w 338"/>
                <a:gd name="T13" fmla="*/ 154 h 468"/>
                <a:gd name="T14" fmla="*/ 79 w 338"/>
                <a:gd name="T15" fmla="*/ 377 h 468"/>
                <a:gd name="T16" fmla="*/ 85 w 338"/>
                <a:gd name="T17" fmla="*/ 409 h 468"/>
                <a:gd name="T18" fmla="*/ 71 w 338"/>
                <a:gd name="T19" fmla="*/ 430 h 468"/>
                <a:gd name="T20" fmla="*/ 71 w 338"/>
                <a:gd name="T21" fmla="*/ 446 h 468"/>
                <a:gd name="T22" fmla="*/ 93 w 338"/>
                <a:gd name="T23" fmla="*/ 468 h 468"/>
                <a:gd name="T24" fmla="*/ 244 w 338"/>
                <a:gd name="T25" fmla="*/ 468 h 468"/>
                <a:gd name="T26" fmla="*/ 266 w 338"/>
                <a:gd name="T27" fmla="*/ 446 h 468"/>
                <a:gd name="T28" fmla="*/ 266 w 338"/>
                <a:gd name="T29" fmla="*/ 430 h 468"/>
                <a:gd name="T30" fmla="*/ 252 w 338"/>
                <a:gd name="T31" fmla="*/ 409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468">
                  <a:moveTo>
                    <a:pt x="252" y="409"/>
                  </a:moveTo>
                  <a:cubicBezTo>
                    <a:pt x="255" y="402"/>
                    <a:pt x="258" y="392"/>
                    <a:pt x="258" y="377"/>
                  </a:cubicBezTo>
                  <a:cubicBezTo>
                    <a:pt x="258" y="338"/>
                    <a:pt x="338" y="251"/>
                    <a:pt x="333" y="154"/>
                  </a:cubicBezTo>
                  <a:cubicBezTo>
                    <a:pt x="329" y="57"/>
                    <a:pt x="247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91" y="0"/>
                    <a:pt x="9" y="57"/>
                    <a:pt x="4" y="154"/>
                  </a:cubicBezTo>
                  <a:cubicBezTo>
                    <a:pt x="0" y="251"/>
                    <a:pt x="79" y="338"/>
                    <a:pt x="79" y="377"/>
                  </a:cubicBezTo>
                  <a:cubicBezTo>
                    <a:pt x="79" y="392"/>
                    <a:pt x="82" y="402"/>
                    <a:pt x="85" y="409"/>
                  </a:cubicBezTo>
                  <a:cubicBezTo>
                    <a:pt x="77" y="413"/>
                    <a:pt x="71" y="420"/>
                    <a:pt x="71" y="430"/>
                  </a:cubicBezTo>
                  <a:cubicBezTo>
                    <a:pt x="71" y="446"/>
                    <a:pt x="71" y="446"/>
                    <a:pt x="71" y="446"/>
                  </a:cubicBezTo>
                  <a:cubicBezTo>
                    <a:pt x="71" y="458"/>
                    <a:pt x="81" y="468"/>
                    <a:pt x="93" y="468"/>
                  </a:cubicBezTo>
                  <a:cubicBezTo>
                    <a:pt x="244" y="468"/>
                    <a:pt x="244" y="468"/>
                    <a:pt x="244" y="468"/>
                  </a:cubicBezTo>
                  <a:cubicBezTo>
                    <a:pt x="256" y="468"/>
                    <a:pt x="266" y="458"/>
                    <a:pt x="266" y="446"/>
                  </a:cubicBezTo>
                  <a:cubicBezTo>
                    <a:pt x="266" y="430"/>
                    <a:pt x="266" y="430"/>
                    <a:pt x="266" y="430"/>
                  </a:cubicBezTo>
                  <a:cubicBezTo>
                    <a:pt x="266" y="420"/>
                    <a:pt x="260" y="413"/>
                    <a:pt x="252" y="40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Freeform 75"/>
            <p:cNvSpPr/>
            <p:nvPr/>
          </p:nvSpPr>
          <p:spPr bwMode="auto">
            <a:xfrm>
              <a:off x="4530726" y="1314450"/>
              <a:ext cx="73025" cy="19050"/>
            </a:xfrm>
            <a:custGeom>
              <a:avLst/>
              <a:gdLst>
                <a:gd name="T0" fmla="*/ 139 w 161"/>
                <a:gd name="T1" fmla="*/ 0 h 45"/>
                <a:gd name="T2" fmla="*/ 22 w 161"/>
                <a:gd name="T3" fmla="*/ 0 h 45"/>
                <a:gd name="T4" fmla="*/ 0 w 161"/>
                <a:gd name="T5" fmla="*/ 22 h 45"/>
                <a:gd name="T6" fmla="*/ 0 w 161"/>
                <a:gd name="T7" fmla="*/ 23 h 45"/>
                <a:gd name="T8" fmla="*/ 22 w 161"/>
                <a:gd name="T9" fmla="*/ 45 h 45"/>
                <a:gd name="T10" fmla="*/ 139 w 161"/>
                <a:gd name="T11" fmla="*/ 45 h 45"/>
                <a:gd name="T12" fmla="*/ 161 w 161"/>
                <a:gd name="T13" fmla="*/ 23 h 45"/>
                <a:gd name="T14" fmla="*/ 161 w 161"/>
                <a:gd name="T15" fmla="*/ 22 h 45"/>
                <a:gd name="T16" fmla="*/ 139 w 16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45">
                  <a:moveTo>
                    <a:pt x="139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139" y="45"/>
                    <a:pt x="139" y="45"/>
                    <a:pt x="139" y="45"/>
                  </a:cubicBezTo>
                  <a:cubicBezTo>
                    <a:pt x="151" y="45"/>
                    <a:pt x="161" y="35"/>
                    <a:pt x="161" y="23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61" y="10"/>
                    <a:pt x="151" y="0"/>
                    <a:pt x="1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 76"/>
            <p:cNvSpPr/>
            <p:nvPr/>
          </p:nvSpPr>
          <p:spPr bwMode="auto">
            <a:xfrm>
              <a:off x="4538663" y="1336675"/>
              <a:ext cx="57150" cy="14288"/>
            </a:xfrm>
            <a:custGeom>
              <a:avLst/>
              <a:gdLst>
                <a:gd name="T0" fmla="*/ 107 w 129"/>
                <a:gd name="T1" fmla="*/ 0 h 34"/>
                <a:gd name="T2" fmla="*/ 22 w 129"/>
                <a:gd name="T3" fmla="*/ 0 h 34"/>
                <a:gd name="T4" fmla="*/ 0 w 129"/>
                <a:gd name="T5" fmla="*/ 17 h 34"/>
                <a:gd name="T6" fmla="*/ 0 w 129"/>
                <a:gd name="T7" fmla="*/ 18 h 34"/>
                <a:gd name="T8" fmla="*/ 22 w 129"/>
                <a:gd name="T9" fmla="*/ 34 h 34"/>
                <a:gd name="T10" fmla="*/ 107 w 129"/>
                <a:gd name="T11" fmla="*/ 34 h 34"/>
                <a:gd name="T12" fmla="*/ 129 w 129"/>
                <a:gd name="T13" fmla="*/ 18 h 34"/>
                <a:gd name="T14" fmla="*/ 129 w 129"/>
                <a:gd name="T15" fmla="*/ 17 h 34"/>
                <a:gd name="T16" fmla="*/ 107 w 129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4">
                  <a:moveTo>
                    <a:pt x="107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5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0"/>
                    <a:pt x="10" y="34"/>
                    <a:pt x="22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20" y="34"/>
                    <a:pt x="129" y="30"/>
                    <a:pt x="129" y="18"/>
                  </a:cubicBezTo>
                  <a:cubicBezTo>
                    <a:pt x="129" y="17"/>
                    <a:pt x="129" y="17"/>
                    <a:pt x="129" y="17"/>
                  </a:cubicBezTo>
                  <a:cubicBezTo>
                    <a:pt x="129" y="5"/>
                    <a:pt x="120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346750" y="3307055"/>
            <a:ext cx="300124" cy="284533"/>
            <a:chOff x="3389313" y="1549400"/>
            <a:chExt cx="244476" cy="231776"/>
          </a:xfrm>
          <a:solidFill>
            <a:schemeClr val="bg1"/>
          </a:solidFill>
        </p:grpSpPr>
        <p:sp>
          <p:nvSpPr>
            <p:cNvPr id="43" name="Rectangle 25"/>
            <p:cNvSpPr>
              <a:spLocks noChangeArrowheads="1"/>
            </p:cNvSpPr>
            <p:nvPr/>
          </p:nvSpPr>
          <p:spPr bwMode="auto">
            <a:xfrm>
              <a:off x="3600451" y="1590675"/>
              <a:ext cx="33338" cy="1905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4" name="Rectangle 26"/>
            <p:cNvSpPr>
              <a:spLocks noChangeArrowheads="1"/>
            </p:cNvSpPr>
            <p:nvPr/>
          </p:nvSpPr>
          <p:spPr bwMode="auto">
            <a:xfrm>
              <a:off x="3559176" y="1697038"/>
              <a:ext cx="33338" cy="8413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5" name="Rectangle 27"/>
            <p:cNvSpPr>
              <a:spLocks noChangeArrowheads="1"/>
            </p:cNvSpPr>
            <p:nvPr/>
          </p:nvSpPr>
          <p:spPr bwMode="auto">
            <a:xfrm>
              <a:off x="3516313" y="1654175"/>
              <a:ext cx="33338" cy="127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6" name="Rectangle 28"/>
            <p:cNvSpPr>
              <a:spLocks noChangeArrowheads="1"/>
            </p:cNvSpPr>
            <p:nvPr/>
          </p:nvSpPr>
          <p:spPr bwMode="auto">
            <a:xfrm>
              <a:off x="3473451" y="1549400"/>
              <a:ext cx="33338" cy="23177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7" name="Rectangle 29"/>
            <p:cNvSpPr>
              <a:spLocks noChangeArrowheads="1"/>
            </p:cNvSpPr>
            <p:nvPr/>
          </p:nvSpPr>
          <p:spPr bwMode="auto">
            <a:xfrm>
              <a:off x="3432176" y="1612900"/>
              <a:ext cx="33338" cy="16827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8" name="Rectangle 30"/>
            <p:cNvSpPr>
              <a:spLocks noChangeArrowheads="1"/>
            </p:cNvSpPr>
            <p:nvPr/>
          </p:nvSpPr>
          <p:spPr bwMode="auto">
            <a:xfrm>
              <a:off x="3389313" y="1633538"/>
              <a:ext cx="33338" cy="14763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334339" y="4237701"/>
            <a:ext cx="327406" cy="327406"/>
            <a:chOff x="5932488" y="2589213"/>
            <a:chExt cx="266700" cy="266700"/>
          </a:xfrm>
          <a:solidFill>
            <a:schemeClr val="bg1"/>
          </a:solidFill>
        </p:grpSpPr>
        <p:sp>
          <p:nvSpPr>
            <p:cNvPr id="50" name="Freeform 69"/>
            <p:cNvSpPr/>
            <p:nvPr/>
          </p:nvSpPr>
          <p:spPr bwMode="auto">
            <a:xfrm>
              <a:off x="6075363" y="2589213"/>
              <a:ext cx="123825" cy="123825"/>
            </a:xfrm>
            <a:custGeom>
              <a:avLst/>
              <a:gdLst>
                <a:gd name="T0" fmla="*/ 0 w 276"/>
                <a:gd name="T1" fmla="*/ 277 h 277"/>
                <a:gd name="T2" fmla="*/ 276 w 276"/>
                <a:gd name="T3" fmla="*/ 277 h 277"/>
                <a:gd name="T4" fmla="*/ 0 w 276"/>
                <a:gd name="T5" fmla="*/ 0 h 277"/>
                <a:gd name="T6" fmla="*/ 0 w 276"/>
                <a:gd name="T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277">
                  <a:moveTo>
                    <a:pt x="0" y="277"/>
                  </a:moveTo>
                  <a:cubicBezTo>
                    <a:pt x="276" y="277"/>
                    <a:pt x="276" y="277"/>
                    <a:pt x="276" y="277"/>
                  </a:cubicBezTo>
                  <a:cubicBezTo>
                    <a:pt x="272" y="126"/>
                    <a:pt x="151" y="4"/>
                    <a:pt x="0" y="0"/>
                  </a:cubicBezTo>
                  <a:lnTo>
                    <a:pt x="0" y="2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1" name="Freeform 70"/>
            <p:cNvSpPr/>
            <p:nvPr/>
          </p:nvSpPr>
          <p:spPr bwMode="auto">
            <a:xfrm>
              <a:off x="5932488" y="2603500"/>
              <a:ext cx="122238" cy="122238"/>
            </a:xfrm>
            <a:custGeom>
              <a:avLst/>
              <a:gdLst>
                <a:gd name="T0" fmla="*/ 276 w 276"/>
                <a:gd name="T1" fmla="*/ 276 h 276"/>
                <a:gd name="T2" fmla="*/ 276 w 276"/>
                <a:gd name="T3" fmla="*/ 0 h 276"/>
                <a:gd name="T4" fmla="*/ 0 w 276"/>
                <a:gd name="T5" fmla="*/ 276 h 276"/>
                <a:gd name="T6" fmla="*/ 276 w 276"/>
                <a:gd name="T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276">
                  <a:moveTo>
                    <a:pt x="276" y="276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125" y="4"/>
                    <a:pt x="4" y="125"/>
                    <a:pt x="0" y="276"/>
                  </a:cubicBezTo>
                  <a:lnTo>
                    <a:pt x="276" y="27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2" name="Freeform 71"/>
            <p:cNvSpPr/>
            <p:nvPr/>
          </p:nvSpPr>
          <p:spPr bwMode="auto">
            <a:xfrm>
              <a:off x="5932488" y="2732088"/>
              <a:ext cx="122238" cy="123825"/>
            </a:xfrm>
            <a:custGeom>
              <a:avLst/>
              <a:gdLst>
                <a:gd name="T0" fmla="*/ 276 w 276"/>
                <a:gd name="T1" fmla="*/ 0 h 276"/>
                <a:gd name="T2" fmla="*/ 0 w 276"/>
                <a:gd name="T3" fmla="*/ 0 h 276"/>
                <a:gd name="T4" fmla="*/ 276 w 276"/>
                <a:gd name="T5" fmla="*/ 276 h 276"/>
                <a:gd name="T6" fmla="*/ 276 w 276"/>
                <a:gd name="T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276">
                  <a:moveTo>
                    <a:pt x="2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51"/>
                    <a:pt x="125" y="272"/>
                    <a:pt x="276" y="276"/>
                  </a:cubicBezTo>
                  <a:lnTo>
                    <a:pt x="27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 72"/>
            <p:cNvSpPr/>
            <p:nvPr/>
          </p:nvSpPr>
          <p:spPr bwMode="auto">
            <a:xfrm>
              <a:off x="6062663" y="2732088"/>
              <a:ext cx="122238" cy="123825"/>
            </a:xfrm>
            <a:custGeom>
              <a:avLst/>
              <a:gdLst>
                <a:gd name="T0" fmla="*/ 0 w 277"/>
                <a:gd name="T1" fmla="*/ 0 h 276"/>
                <a:gd name="T2" fmla="*/ 0 w 277"/>
                <a:gd name="T3" fmla="*/ 276 h 276"/>
                <a:gd name="T4" fmla="*/ 277 w 277"/>
                <a:gd name="T5" fmla="*/ 0 h 276"/>
                <a:gd name="T6" fmla="*/ 0 w 277"/>
                <a:gd name="T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6">
                  <a:moveTo>
                    <a:pt x="0" y="0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151" y="272"/>
                    <a:pt x="273" y="151"/>
                    <a:pt x="27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096000" y="0"/>
            <a:ext cx="656318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2" y="1760563"/>
            <a:ext cx="3305916" cy="4264924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977233" y="2314970"/>
            <a:ext cx="3214139" cy="2595487"/>
            <a:chOff x="977233" y="2314970"/>
            <a:chExt cx="3214139" cy="2595487"/>
          </a:xfrm>
        </p:grpSpPr>
        <p:grpSp>
          <p:nvGrpSpPr>
            <p:cNvPr id="56" name="组合 55"/>
            <p:cNvGrpSpPr/>
            <p:nvPr/>
          </p:nvGrpSpPr>
          <p:grpSpPr>
            <a:xfrm>
              <a:off x="977233" y="2314970"/>
              <a:ext cx="3214139" cy="932484"/>
              <a:chOff x="1228902" y="2314970"/>
              <a:chExt cx="3214139" cy="932484"/>
            </a:xfrm>
          </p:grpSpPr>
          <p:sp>
            <p:nvSpPr>
              <p:cNvPr id="60" name="TextBox 54"/>
              <p:cNvSpPr txBox="1"/>
              <p:nvPr/>
            </p:nvSpPr>
            <p:spPr>
              <a:xfrm>
                <a:off x="1228902" y="2694867"/>
                <a:ext cx="3214139" cy="552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rPr>
                  <a:t>您的内容打在这里，或者通过复制您的文本后，在此框中选择粘贴，并选择只保留文字。</a:t>
                </a:r>
                <a:endPara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2085405" y="2314970"/>
                <a:ext cx="15011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977233" y="3977973"/>
              <a:ext cx="3214139" cy="932484"/>
              <a:chOff x="1228902" y="2314970"/>
              <a:chExt cx="3214139" cy="932484"/>
            </a:xfrm>
          </p:grpSpPr>
          <p:sp>
            <p:nvSpPr>
              <p:cNvPr id="58" name="TextBox 54"/>
              <p:cNvSpPr txBox="1"/>
              <p:nvPr/>
            </p:nvSpPr>
            <p:spPr>
              <a:xfrm>
                <a:off x="1228902" y="2694867"/>
                <a:ext cx="3214139" cy="552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rPr>
                  <a:t>您的内容打在这里，或者通过复制您的文本后，在此框中选择粘贴，并选择只保留文字。</a:t>
                </a:r>
                <a:endPara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2085405" y="2314970"/>
                <a:ext cx="15011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8130935" y="2314970"/>
            <a:ext cx="3214139" cy="2595487"/>
            <a:chOff x="977233" y="2314970"/>
            <a:chExt cx="3214139" cy="2595487"/>
          </a:xfrm>
        </p:grpSpPr>
        <p:grpSp>
          <p:nvGrpSpPr>
            <p:cNvPr id="63" name="组合 62"/>
            <p:cNvGrpSpPr/>
            <p:nvPr/>
          </p:nvGrpSpPr>
          <p:grpSpPr>
            <a:xfrm>
              <a:off x="977233" y="2314970"/>
              <a:ext cx="3214139" cy="932484"/>
              <a:chOff x="1228902" y="2314970"/>
              <a:chExt cx="3214139" cy="932484"/>
            </a:xfrm>
          </p:grpSpPr>
          <p:sp>
            <p:nvSpPr>
              <p:cNvPr id="67" name="TextBox 54"/>
              <p:cNvSpPr txBox="1"/>
              <p:nvPr/>
            </p:nvSpPr>
            <p:spPr>
              <a:xfrm>
                <a:off x="1228902" y="2694867"/>
                <a:ext cx="3214139" cy="552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rPr>
                  <a:t>您的内容打在这里，或者通过复制您的文本后，在此框中选择粘贴，并选择只保留文字。</a:t>
                </a:r>
                <a:endPara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2085405" y="2314970"/>
                <a:ext cx="15011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977233" y="3977973"/>
              <a:ext cx="3214139" cy="932484"/>
              <a:chOff x="1228902" y="2314970"/>
              <a:chExt cx="3214139" cy="932484"/>
            </a:xfrm>
          </p:grpSpPr>
          <p:sp>
            <p:nvSpPr>
              <p:cNvPr id="65" name="TextBox 54"/>
              <p:cNvSpPr txBox="1"/>
              <p:nvPr/>
            </p:nvSpPr>
            <p:spPr>
              <a:xfrm>
                <a:off x="1228902" y="2694867"/>
                <a:ext cx="3214139" cy="552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rPr>
                  <a:t>您的内容打在这里，或者通过复制您的文本后，在此框中选择粘贴，并选择只保留文字。</a:t>
                </a:r>
                <a:endParaRPr lang="zh-CN" altLang="en-US" sz="1200" dirty="0">
                  <a:solidFill>
                    <a:schemeClr val="bg1"/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2085405" y="2314970"/>
                <a:ext cx="15011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1" name="矩形 20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目标展望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9"/>
          <p:cNvSpPr>
            <a:spLocks noChangeArrowheads="1"/>
          </p:cNvSpPr>
          <p:nvPr/>
        </p:nvSpPr>
        <p:spPr bwMode="auto">
          <a:xfrm>
            <a:off x="-7640" y="2832540"/>
            <a:ext cx="4349751" cy="860425"/>
          </a:xfrm>
          <a:custGeom>
            <a:avLst/>
            <a:gdLst>
              <a:gd name="T0" fmla="*/ 986 w 996"/>
              <a:gd name="T1" fmla="*/ 0 h 197"/>
              <a:gd name="T2" fmla="*/ 515 w 996"/>
              <a:gd name="T3" fmla="*/ 114 h 197"/>
              <a:gd name="T4" fmla="*/ 113 w 996"/>
              <a:gd name="T5" fmla="*/ 133 h 197"/>
              <a:gd name="T6" fmla="*/ 1 w 996"/>
              <a:gd name="T7" fmla="*/ 132 h 197"/>
              <a:gd name="T8" fmla="*/ 0 w 996"/>
              <a:gd name="T9" fmla="*/ 196 h 197"/>
              <a:gd name="T10" fmla="*/ 114 w 996"/>
              <a:gd name="T11" fmla="*/ 197 h 197"/>
              <a:gd name="T12" fmla="*/ 518 w 996"/>
              <a:gd name="T13" fmla="*/ 178 h 197"/>
              <a:gd name="T14" fmla="*/ 996 w 996"/>
              <a:gd name="T15" fmla="*/ 63 h 197"/>
              <a:gd name="T16" fmla="*/ 986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986" y="0"/>
                </a:moveTo>
                <a:cubicBezTo>
                  <a:pt x="834" y="62"/>
                  <a:pt x="676" y="96"/>
                  <a:pt x="515" y="114"/>
                </a:cubicBezTo>
                <a:cubicBezTo>
                  <a:pt x="383" y="128"/>
                  <a:pt x="248" y="133"/>
                  <a:pt x="113" y="133"/>
                </a:cubicBezTo>
                <a:cubicBezTo>
                  <a:pt x="76" y="133"/>
                  <a:pt x="38" y="132"/>
                  <a:pt x="1" y="132"/>
                </a:cubicBezTo>
                <a:cubicBezTo>
                  <a:pt x="0" y="196"/>
                  <a:pt x="0" y="196"/>
                  <a:pt x="0" y="196"/>
                </a:cubicBezTo>
                <a:cubicBezTo>
                  <a:pt x="38" y="197"/>
                  <a:pt x="76" y="197"/>
                  <a:pt x="114" y="197"/>
                </a:cubicBezTo>
                <a:cubicBezTo>
                  <a:pt x="250" y="197"/>
                  <a:pt x="385" y="193"/>
                  <a:pt x="518" y="178"/>
                </a:cubicBezTo>
                <a:cubicBezTo>
                  <a:pt x="681" y="160"/>
                  <a:pt x="842" y="126"/>
                  <a:pt x="996" y="63"/>
                </a:cubicBezTo>
                <a:cubicBezTo>
                  <a:pt x="986" y="0"/>
                  <a:pt x="986" y="0"/>
                  <a:pt x="986" y="0"/>
                </a:cubicBezTo>
              </a:path>
            </a:pathLst>
          </a:custGeom>
          <a:solidFill>
            <a:srgbClr val="0D0D0D"/>
          </a:solidFill>
          <a:ln>
            <a:noFill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Freeform 10"/>
          <p:cNvSpPr>
            <a:spLocks noChangeArrowheads="1"/>
          </p:cNvSpPr>
          <p:nvPr/>
        </p:nvSpPr>
        <p:spPr bwMode="auto">
          <a:xfrm>
            <a:off x="-7641" y="2003864"/>
            <a:ext cx="4124325" cy="1290639"/>
          </a:xfrm>
          <a:custGeom>
            <a:avLst/>
            <a:gdLst>
              <a:gd name="T0" fmla="*/ 927 w 944"/>
              <a:gd name="T1" fmla="*/ 0 h 296"/>
              <a:gd name="T2" fmla="*/ 519 w 944"/>
              <a:gd name="T3" fmla="*/ 176 h 296"/>
              <a:gd name="T4" fmla="*/ 33 w 944"/>
              <a:gd name="T5" fmla="*/ 231 h 296"/>
              <a:gd name="T6" fmla="*/ 1 w 944"/>
              <a:gd name="T7" fmla="*/ 231 h 296"/>
              <a:gd name="T8" fmla="*/ 0 w 944"/>
              <a:gd name="T9" fmla="*/ 295 h 296"/>
              <a:gd name="T10" fmla="*/ 34 w 944"/>
              <a:gd name="T11" fmla="*/ 296 h 296"/>
              <a:gd name="T12" fmla="*/ 526 w 944"/>
              <a:gd name="T13" fmla="*/ 240 h 296"/>
              <a:gd name="T14" fmla="*/ 944 w 944"/>
              <a:gd name="T15" fmla="*/ 59 h 296"/>
              <a:gd name="T16" fmla="*/ 927 w 944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4" h="296">
                <a:moveTo>
                  <a:pt x="927" y="0"/>
                </a:moveTo>
                <a:cubicBezTo>
                  <a:pt x="802" y="83"/>
                  <a:pt x="663" y="140"/>
                  <a:pt x="519" y="176"/>
                </a:cubicBezTo>
                <a:cubicBezTo>
                  <a:pt x="361" y="216"/>
                  <a:pt x="195" y="231"/>
                  <a:pt x="33" y="231"/>
                </a:cubicBezTo>
                <a:cubicBezTo>
                  <a:pt x="22" y="231"/>
                  <a:pt x="12" y="231"/>
                  <a:pt x="1" y="231"/>
                </a:cubicBezTo>
                <a:cubicBezTo>
                  <a:pt x="0" y="295"/>
                  <a:pt x="0" y="295"/>
                  <a:pt x="0" y="295"/>
                </a:cubicBezTo>
                <a:cubicBezTo>
                  <a:pt x="11" y="296"/>
                  <a:pt x="22" y="296"/>
                  <a:pt x="34" y="296"/>
                </a:cubicBezTo>
                <a:cubicBezTo>
                  <a:pt x="198" y="296"/>
                  <a:pt x="365" y="280"/>
                  <a:pt x="526" y="240"/>
                </a:cubicBezTo>
                <a:cubicBezTo>
                  <a:pt x="673" y="203"/>
                  <a:pt x="815" y="145"/>
                  <a:pt x="944" y="59"/>
                </a:cubicBezTo>
                <a:cubicBezTo>
                  <a:pt x="927" y="0"/>
                  <a:pt x="927" y="0"/>
                  <a:pt x="927" y="0"/>
                </a:cubicBezTo>
              </a:path>
            </a:pathLst>
          </a:custGeom>
          <a:solidFill>
            <a:srgbClr val="0D0D0D"/>
          </a:solidFill>
          <a:ln>
            <a:noFill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" name="Freeform 11"/>
          <p:cNvSpPr>
            <a:spLocks noChangeArrowheads="1"/>
          </p:cNvSpPr>
          <p:nvPr/>
        </p:nvSpPr>
        <p:spPr bwMode="auto">
          <a:xfrm>
            <a:off x="1885" y="3785266"/>
            <a:ext cx="4349751" cy="858837"/>
          </a:xfrm>
          <a:custGeom>
            <a:avLst/>
            <a:gdLst>
              <a:gd name="T0" fmla="*/ 114 w 996"/>
              <a:gd name="T1" fmla="*/ 0 h 197"/>
              <a:gd name="T2" fmla="*/ 0 w 996"/>
              <a:gd name="T3" fmla="*/ 1 h 197"/>
              <a:gd name="T4" fmla="*/ 0 w 996"/>
              <a:gd name="T5" fmla="*/ 66 h 197"/>
              <a:gd name="T6" fmla="*/ 112 w 996"/>
              <a:gd name="T7" fmla="*/ 65 h 197"/>
              <a:gd name="T8" fmla="*/ 515 w 996"/>
              <a:gd name="T9" fmla="*/ 84 h 197"/>
              <a:gd name="T10" fmla="*/ 985 w 996"/>
              <a:gd name="T11" fmla="*/ 197 h 197"/>
              <a:gd name="T12" fmla="*/ 996 w 996"/>
              <a:gd name="T13" fmla="*/ 134 h 197"/>
              <a:gd name="T14" fmla="*/ 518 w 996"/>
              <a:gd name="T15" fmla="*/ 19 h 197"/>
              <a:gd name="T16" fmla="*/ 114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114" y="0"/>
                </a:moveTo>
                <a:cubicBezTo>
                  <a:pt x="76" y="0"/>
                  <a:pt x="38" y="1"/>
                  <a:pt x="0" y="1"/>
                </a:cubicBezTo>
                <a:cubicBezTo>
                  <a:pt x="0" y="66"/>
                  <a:pt x="0" y="66"/>
                  <a:pt x="0" y="66"/>
                </a:cubicBezTo>
                <a:cubicBezTo>
                  <a:pt x="37" y="65"/>
                  <a:pt x="75" y="65"/>
                  <a:pt x="112" y="65"/>
                </a:cubicBezTo>
                <a:cubicBezTo>
                  <a:pt x="247" y="65"/>
                  <a:pt x="382" y="69"/>
                  <a:pt x="515" y="84"/>
                </a:cubicBezTo>
                <a:cubicBezTo>
                  <a:pt x="676" y="101"/>
                  <a:pt x="833" y="135"/>
                  <a:pt x="985" y="197"/>
                </a:cubicBezTo>
                <a:cubicBezTo>
                  <a:pt x="996" y="134"/>
                  <a:pt x="996" y="134"/>
                  <a:pt x="996" y="134"/>
                </a:cubicBezTo>
                <a:cubicBezTo>
                  <a:pt x="841" y="72"/>
                  <a:pt x="681" y="37"/>
                  <a:pt x="518" y="19"/>
                </a:cubicBezTo>
                <a:cubicBezTo>
                  <a:pt x="385" y="4"/>
                  <a:pt x="250" y="0"/>
                  <a:pt x="114" y="0"/>
                </a:cubicBezTo>
              </a:path>
            </a:pathLst>
          </a:custGeom>
          <a:solidFill>
            <a:srgbClr val="0D0D0D"/>
          </a:solidFill>
          <a:ln>
            <a:noFill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3" name="Freeform 12"/>
          <p:cNvSpPr>
            <a:spLocks noChangeArrowheads="1"/>
          </p:cNvSpPr>
          <p:nvPr/>
        </p:nvSpPr>
        <p:spPr bwMode="auto">
          <a:xfrm>
            <a:off x="1886" y="4186905"/>
            <a:ext cx="4117975" cy="1287463"/>
          </a:xfrm>
          <a:custGeom>
            <a:avLst/>
            <a:gdLst>
              <a:gd name="T0" fmla="*/ 33 w 943"/>
              <a:gd name="T1" fmla="*/ 0 h 295"/>
              <a:gd name="T2" fmla="*/ 0 w 943"/>
              <a:gd name="T3" fmla="*/ 0 h 295"/>
              <a:gd name="T4" fmla="*/ 0 w 943"/>
              <a:gd name="T5" fmla="*/ 64 h 295"/>
              <a:gd name="T6" fmla="*/ 33 w 943"/>
              <a:gd name="T7" fmla="*/ 64 h 295"/>
              <a:gd name="T8" fmla="*/ 518 w 943"/>
              <a:gd name="T9" fmla="*/ 119 h 295"/>
              <a:gd name="T10" fmla="*/ 927 w 943"/>
              <a:gd name="T11" fmla="*/ 295 h 295"/>
              <a:gd name="T12" fmla="*/ 943 w 943"/>
              <a:gd name="T13" fmla="*/ 236 h 295"/>
              <a:gd name="T14" fmla="*/ 525 w 943"/>
              <a:gd name="T15" fmla="*/ 56 h 295"/>
              <a:gd name="T16" fmla="*/ 33 w 943"/>
              <a:gd name="T17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3" h="295">
                <a:moveTo>
                  <a:pt x="33" y="0"/>
                </a:moveTo>
                <a:cubicBezTo>
                  <a:pt x="22" y="0"/>
                  <a:pt x="11" y="0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11" y="64"/>
                  <a:pt x="22" y="64"/>
                  <a:pt x="33" y="64"/>
                </a:cubicBezTo>
                <a:cubicBezTo>
                  <a:pt x="195" y="64"/>
                  <a:pt x="360" y="80"/>
                  <a:pt x="518" y="119"/>
                </a:cubicBezTo>
                <a:cubicBezTo>
                  <a:pt x="662" y="155"/>
                  <a:pt x="801" y="212"/>
                  <a:pt x="927" y="295"/>
                </a:cubicBezTo>
                <a:cubicBezTo>
                  <a:pt x="943" y="236"/>
                  <a:pt x="943" y="236"/>
                  <a:pt x="943" y="236"/>
                </a:cubicBezTo>
                <a:cubicBezTo>
                  <a:pt x="814" y="150"/>
                  <a:pt x="672" y="93"/>
                  <a:pt x="525" y="56"/>
                </a:cubicBezTo>
                <a:cubicBezTo>
                  <a:pt x="364" y="15"/>
                  <a:pt x="197" y="0"/>
                  <a:pt x="33" y="0"/>
                </a:cubicBezTo>
              </a:path>
            </a:pathLst>
          </a:custGeom>
          <a:solidFill>
            <a:srgbClr val="0D0D0D"/>
          </a:solidFill>
          <a:ln>
            <a:noFill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" name="Oval 110"/>
          <p:cNvSpPr/>
          <p:nvPr/>
        </p:nvSpPr>
        <p:spPr>
          <a:xfrm>
            <a:off x="4545135" y="4102692"/>
            <a:ext cx="730691" cy="730882"/>
          </a:xfrm>
          <a:prstGeom prst="ellipse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84"/>
          <p:cNvGrpSpPr/>
          <p:nvPr/>
        </p:nvGrpSpPr>
        <p:grpSpPr>
          <a:xfrm>
            <a:off x="4727859" y="4276200"/>
            <a:ext cx="369239" cy="368426"/>
            <a:chOff x="5698585" y="3432349"/>
            <a:chExt cx="720725" cy="719138"/>
          </a:xfrm>
          <a:solidFill>
            <a:schemeClr val="bg1"/>
          </a:solidFill>
        </p:grpSpPr>
        <p:sp>
          <p:nvSpPr>
            <p:cNvPr id="26" name="Freeform 49"/>
            <p:cNvSpPr/>
            <p:nvPr/>
          </p:nvSpPr>
          <p:spPr bwMode="auto">
            <a:xfrm>
              <a:off x="5698585" y="3526012"/>
              <a:ext cx="622300" cy="625475"/>
            </a:xfrm>
            <a:custGeom>
              <a:avLst/>
              <a:gdLst>
                <a:gd name="T0" fmla="*/ 158 w 166"/>
                <a:gd name="T1" fmla="*/ 51 h 166"/>
                <a:gd name="T2" fmla="*/ 144 w 166"/>
                <a:gd name="T3" fmla="*/ 45 h 166"/>
                <a:gd name="T4" fmla="*/ 133 w 166"/>
                <a:gd name="T5" fmla="*/ 55 h 166"/>
                <a:gd name="T6" fmla="*/ 140 w 166"/>
                <a:gd name="T7" fmla="*/ 83 h 166"/>
                <a:gd name="T8" fmla="*/ 83 w 166"/>
                <a:gd name="T9" fmla="*/ 140 h 166"/>
                <a:gd name="T10" fmla="*/ 26 w 166"/>
                <a:gd name="T11" fmla="*/ 83 h 166"/>
                <a:gd name="T12" fmla="*/ 83 w 166"/>
                <a:gd name="T13" fmla="*/ 26 h 166"/>
                <a:gd name="T14" fmla="*/ 112 w 166"/>
                <a:gd name="T15" fmla="*/ 34 h 166"/>
                <a:gd name="T16" fmla="*/ 122 w 166"/>
                <a:gd name="T17" fmla="*/ 24 h 166"/>
                <a:gd name="T18" fmla="*/ 116 w 166"/>
                <a:gd name="T19" fmla="*/ 9 h 166"/>
                <a:gd name="T20" fmla="*/ 115 w 166"/>
                <a:gd name="T21" fmla="*/ 6 h 166"/>
                <a:gd name="T22" fmla="*/ 83 w 166"/>
                <a:gd name="T23" fmla="*/ 0 h 166"/>
                <a:gd name="T24" fmla="*/ 0 w 166"/>
                <a:gd name="T25" fmla="*/ 83 h 166"/>
                <a:gd name="T26" fmla="*/ 83 w 166"/>
                <a:gd name="T27" fmla="*/ 166 h 166"/>
                <a:gd name="T28" fmla="*/ 166 w 166"/>
                <a:gd name="T29" fmla="*/ 83 h 166"/>
                <a:gd name="T30" fmla="*/ 160 w 166"/>
                <a:gd name="T31" fmla="*/ 52 h 166"/>
                <a:gd name="T32" fmla="*/ 158 w 166"/>
                <a:gd name="T33" fmla="*/ 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66">
                  <a:moveTo>
                    <a:pt x="158" y="51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7" y="64"/>
                    <a:pt x="140" y="73"/>
                    <a:pt x="140" y="83"/>
                  </a:cubicBezTo>
                  <a:cubicBezTo>
                    <a:pt x="140" y="114"/>
                    <a:pt x="114" y="140"/>
                    <a:pt x="83" y="140"/>
                  </a:cubicBezTo>
                  <a:cubicBezTo>
                    <a:pt x="51" y="140"/>
                    <a:pt x="26" y="114"/>
                    <a:pt x="26" y="83"/>
                  </a:cubicBezTo>
                  <a:cubicBezTo>
                    <a:pt x="26" y="51"/>
                    <a:pt x="51" y="26"/>
                    <a:pt x="83" y="26"/>
                  </a:cubicBezTo>
                  <a:cubicBezTo>
                    <a:pt x="93" y="26"/>
                    <a:pt x="103" y="29"/>
                    <a:pt x="112" y="3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05" y="2"/>
                    <a:pt x="94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72"/>
                    <a:pt x="164" y="61"/>
                    <a:pt x="160" y="52"/>
                  </a:cubicBezTo>
                  <a:lnTo>
                    <a:pt x="158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50"/>
            <p:cNvSpPr/>
            <p:nvPr/>
          </p:nvSpPr>
          <p:spPr bwMode="auto">
            <a:xfrm>
              <a:off x="5993860" y="3432349"/>
              <a:ext cx="425450" cy="425450"/>
            </a:xfrm>
            <a:custGeom>
              <a:avLst/>
              <a:gdLst>
                <a:gd name="T0" fmla="*/ 97 w 113"/>
                <a:gd name="T1" fmla="*/ 16 h 113"/>
                <a:gd name="T2" fmla="*/ 88 w 113"/>
                <a:gd name="T3" fmla="*/ 16 h 113"/>
                <a:gd name="T4" fmla="*/ 84 w 113"/>
                <a:gd name="T5" fmla="*/ 20 h 113"/>
                <a:gd name="T6" fmla="*/ 75 w 113"/>
                <a:gd name="T7" fmla="*/ 0 h 113"/>
                <a:gd name="T8" fmla="*/ 45 w 113"/>
                <a:gd name="T9" fmla="*/ 31 h 113"/>
                <a:gd name="T10" fmla="*/ 53 w 113"/>
                <a:gd name="T11" fmla="*/ 51 h 113"/>
                <a:gd name="T12" fmla="*/ 2 w 113"/>
                <a:gd name="T13" fmla="*/ 102 h 113"/>
                <a:gd name="T14" fmla="*/ 2 w 113"/>
                <a:gd name="T15" fmla="*/ 111 h 113"/>
                <a:gd name="T16" fmla="*/ 11 w 113"/>
                <a:gd name="T17" fmla="*/ 111 h 113"/>
                <a:gd name="T18" fmla="*/ 63 w 113"/>
                <a:gd name="T19" fmla="*/ 60 h 113"/>
                <a:gd name="T20" fmla="*/ 82 w 113"/>
                <a:gd name="T21" fmla="*/ 68 h 113"/>
                <a:gd name="T22" fmla="*/ 113 w 113"/>
                <a:gd name="T23" fmla="*/ 38 h 113"/>
                <a:gd name="T24" fmla="*/ 93 w 113"/>
                <a:gd name="T25" fmla="*/ 29 h 113"/>
                <a:gd name="T26" fmla="*/ 97 w 113"/>
                <a:gd name="T27" fmla="*/ 25 h 113"/>
                <a:gd name="T28" fmla="*/ 97 w 113"/>
                <a:gd name="T2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13">
                  <a:moveTo>
                    <a:pt x="97" y="16"/>
                  </a:moveTo>
                  <a:cubicBezTo>
                    <a:pt x="95" y="13"/>
                    <a:pt x="91" y="13"/>
                    <a:pt x="88" y="16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4"/>
                    <a:pt x="0" y="108"/>
                    <a:pt x="2" y="111"/>
                  </a:cubicBezTo>
                  <a:cubicBezTo>
                    <a:pt x="5" y="113"/>
                    <a:pt x="9" y="113"/>
                    <a:pt x="11" y="111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100" y="22"/>
                    <a:pt x="100" y="18"/>
                    <a:pt x="97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51"/>
            <p:cNvSpPr/>
            <p:nvPr/>
          </p:nvSpPr>
          <p:spPr bwMode="auto">
            <a:xfrm>
              <a:off x="5855748" y="3684762"/>
              <a:ext cx="307975" cy="307975"/>
            </a:xfrm>
            <a:custGeom>
              <a:avLst/>
              <a:gdLst>
                <a:gd name="T0" fmla="*/ 55 w 82"/>
                <a:gd name="T1" fmla="*/ 50 h 82"/>
                <a:gd name="T2" fmla="*/ 33 w 82"/>
                <a:gd name="T3" fmla="*/ 50 h 82"/>
                <a:gd name="T4" fmla="*/ 33 w 82"/>
                <a:gd name="T5" fmla="*/ 28 h 82"/>
                <a:gd name="T6" fmla="*/ 58 w 82"/>
                <a:gd name="T7" fmla="*/ 4 h 82"/>
                <a:gd name="T8" fmla="*/ 41 w 82"/>
                <a:gd name="T9" fmla="*/ 0 h 82"/>
                <a:gd name="T10" fmla="*/ 0 w 82"/>
                <a:gd name="T11" fmla="*/ 41 h 82"/>
                <a:gd name="T12" fmla="*/ 41 w 82"/>
                <a:gd name="T13" fmla="*/ 82 h 82"/>
                <a:gd name="T14" fmla="*/ 82 w 82"/>
                <a:gd name="T15" fmla="*/ 41 h 82"/>
                <a:gd name="T16" fmla="*/ 79 w 82"/>
                <a:gd name="T17" fmla="*/ 26 h 82"/>
                <a:gd name="T18" fmla="*/ 55 w 82"/>
                <a:gd name="T19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55" y="50"/>
                  </a:moveTo>
                  <a:cubicBezTo>
                    <a:pt x="49" y="56"/>
                    <a:pt x="39" y="56"/>
                    <a:pt x="33" y="50"/>
                  </a:cubicBezTo>
                  <a:cubicBezTo>
                    <a:pt x="27" y="44"/>
                    <a:pt x="27" y="34"/>
                    <a:pt x="33" y="28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3" y="1"/>
                    <a:pt x="47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63"/>
                    <a:pt x="18" y="82"/>
                    <a:pt x="41" y="82"/>
                  </a:cubicBezTo>
                  <a:cubicBezTo>
                    <a:pt x="63" y="82"/>
                    <a:pt x="82" y="63"/>
                    <a:pt x="82" y="41"/>
                  </a:cubicBezTo>
                  <a:cubicBezTo>
                    <a:pt x="82" y="35"/>
                    <a:pt x="81" y="30"/>
                    <a:pt x="79" y="26"/>
                  </a:cubicBezTo>
                  <a:lnTo>
                    <a:pt x="55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9" name="Oval 99"/>
          <p:cNvSpPr/>
          <p:nvPr/>
        </p:nvSpPr>
        <p:spPr>
          <a:xfrm>
            <a:off x="4545135" y="1689607"/>
            <a:ext cx="730691" cy="730882"/>
          </a:xfrm>
          <a:prstGeom prst="ellipse">
            <a:avLst/>
          </a:prstGeom>
          <a:solidFill>
            <a:srgbClr val="0D0D0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30" name="Group 246"/>
          <p:cNvGrpSpPr/>
          <p:nvPr/>
        </p:nvGrpSpPr>
        <p:grpSpPr>
          <a:xfrm>
            <a:off x="4708923" y="1800416"/>
            <a:ext cx="428805" cy="482709"/>
            <a:chOff x="-1587" y="0"/>
            <a:chExt cx="1401762" cy="1577975"/>
          </a:xfrm>
          <a:solidFill>
            <a:schemeClr val="bg1"/>
          </a:solidFill>
        </p:grpSpPr>
        <p:sp>
          <p:nvSpPr>
            <p:cNvPr id="31" name="Freeform 16"/>
            <p:cNvSpPr/>
            <p:nvPr/>
          </p:nvSpPr>
          <p:spPr bwMode="auto">
            <a:xfrm>
              <a:off x="496888" y="0"/>
              <a:ext cx="120650" cy="180975"/>
            </a:xfrm>
            <a:custGeom>
              <a:avLst/>
              <a:gdLst>
                <a:gd name="T0" fmla="*/ 16 w 32"/>
                <a:gd name="T1" fmla="*/ 48 h 48"/>
                <a:gd name="T2" fmla="*/ 16 w 32"/>
                <a:gd name="T3" fmla="*/ 48 h 48"/>
                <a:gd name="T4" fmla="*/ 16 w 32"/>
                <a:gd name="T5" fmla="*/ 48 h 48"/>
                <a:gd name="T6" fmla="*/ 16 w 32"/>
                <a:gd name="T7" fmla="*/ 48 h 48"/>
                <a:gd name="T8" fmla="*/ 16 w 32"/>
                <a:gd name="T9" fmla="*/ 48 h 48"/>
                <a:gd name="T10" fmla="*/ 32 w 32"/>
                <a:gd name="T11" fmla="*/ 32 h 48"/>
                <a:gd name="T12" fmla="*/ 16 w 32"/>
                <a:gd name="T13" fmla="*/ 0 h 48"/>
                <a:gd name="T14" fmla="*/ 16 w 32"/>
                <a:gd name="T15" fmla="*/ 0 h 48"/>
                <a:gd name="T16" fmla="*/ 16 w 32"/>
                <a:gd name="T17" fmla="*/ 0 h 48"/>
                <a:gd name="T18" fmla="*/ 16 w 32"/>
                <a:gd name="T19" fmla="*/ 0 h 48"/>
                <a:gd name="T20" fmla="*/ 16 w 32"/>
                <a:gd name="T21" fmla="*/ 0 h 48"/>
                <a:gd name="T22" fmla="*/ 0 w 32"/>
                <a:gd name="T23" fmla="*/ 32 h 48"/>
                <a:gd name="T24" fmla="*/ 16 w 32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8">
                  <a:moveTo>
                    <a:pt x="16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3" y="48"/>
                    <a:pt x="32" y="44"/>
                    <a:pt x="32" y="32"/>
                  </a:cubicBezTo>
                  <a:cubicBezTo>
                    <a:pt x="32" y="15"/>
                    <a:pt x="18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0" y="15"/>
                    <a:pt x="0" y="32"/>
                  </a:cubicBezTo>
                  <a:cubicBezTo>
                    <a:pt x="0" y="44"/>
                    <a:pt x="9" y="48"/>
                    <a:pt x="16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Freeform 17"/>
            <p:cNvSpPr/>
            <p:nvPr/>
          </p:nvSpPr>
          <p:spPr bwMode="auto">
            <a:xfrm>
              <a:off x="-1587" y="498475"/>
              <a:ext cx="180975" cy="120650"/>
            </a:xfrm>
            <a:custGeom>
              <a:avLst/>
              <a:gdLst>
                <a:gd name="T0" fmla="*/ 48 w 48"/>
                <a:gd name="T1" fmla="*/ 16 h 32"/>
                <a:gd name="T2" fmla="*/ 48 w 48"/>
                <a:gd name="T3" fmla="*/ 16 h 32"/>
                <a:gd name="T4" fmla="*/ 48 w 48"/>
                <a:gd name="T5" fmla="*/ 16 h 32"/>
                <a:gd name="T6" fmla="*/ 48 w 48"/>
                <a:gd name="T7" fmla="*/ 16 h 32"/>
                <a:gd name="T8" fmla="*/ 48 w 48"/>
                <a:gd name="T9" fmla="*/ 16 h 32"/>
                <a:gd name="T10" fmla="*/ 32 w 48"/>
                <a:gd name="T11" fmla="*/ 0 h 32"/>
                <a:gd name="T12" fmla="*/ 0 w 48"/>
                <a:gd name="T13" fmla="*/ 16 h 32"/>
                <a:gd name="T14" fmla="*/ 0 w 48"/>
                <a:gd name="T15" fmla="*/ 16 h 32"/>
                <a:gd name="T16" fmla="*/ 0 w 48"/>
                <a:gd name="T17" fmla="*/ 16 h 32"/>
                <a:gd name="T18" fmla="*/ 0 w 48"/>
                <a:gd name="T19" fmla="*/ 16 h 32"/>
                <a:gd name="T20" fmla="*/ 0 w 48"/>
                <a:gd name="T21" fmla="*/ 16 h 32"/>
                <a:gd name="T22" fmla="*/ 32 w 48"/>
                <a:gd name="T23" fmla="*/ 32 h 32"/>
                <a:gd name="T24" fmla="*/ 48 w 48"/>
                <a:gd name="T2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2">
                  <a:moveTo>
                    <a:pt x="48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9"/>
                    <a:pt x="44" y="0"/>
                    <a:pt x="32" y="0"/>
                  </a:cubicBezTo>
                  <a:cubicBezTo>
                    <a:pt x="15" y="0"/>
                    <a:pt x="1" y="1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8"/>
                    <a:pt x="15" y="32"/>
                    <a:pt x="32" y="32"/>
                  </a:cubicBezTo>
                  <a:cubicBezTo>
                    <a:pt x="44" y="32"/>
                    <a:pt x="48" y="23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792163" y="161925"/>
              <a:ext cx="161925" cy="163513"/>
            </a:xfrm>
            <a:custGeom>
              <a:avLst/>
              <a:gdLst>
                <a:gd name="T0" fmla="*/ 9 w 43"/>
                <a:gd name="T1" fmla="*/ 34 h 43"/>
                <a:gd name="T2" fmla="*/ 9 w 43"/>
                <a:gd name="T3" fmla="*/ 34 h 43"/>
                <a:gd name="T4" fmla="*/ 9 w 43"/>
                <a:gd name="T5" fmla="*/ 34 h 43"/>
                <a:gd name="T6" fmla="*/ 9 w 43"/>
                <a:gd name="T7" fmla="*/ 34 h 43"/>
                <a:gd name="T8" fmla="*/ 31 w 43"/>
                <a:gd name="T9" fmla="*/ 34 h 43"/>
                <a:gd name="T10" fmla="*/ 43 w 43"/>
                <a:gd name="T11" fmla="*/ 0 h 43"/>
                <a:gd name="T12" fmla="*/ 43 w 43"/>
                <a:gd name="T13" fmla="*/ 0 h 43"/>
                <a:gd name="T14" fmla="*/ 43 w 43"/>
                <a:gd name="T15" fmla="*/ 0 h 43"/>
                <a:gd name="T16" fmla="*/ 43 w 43"/>
                <a:gd name="T17" fmla="*/ 0 h 43"/>
                <a:gd name="T18" fmla="*/ 43 w 43"/>
                <a:gd name="T19" fmla="*/ 0 h 43"/>
                <a:gd name="T20" fmla="*/ 9 w 43"/>
                <a:gd name="T21" fmla="*/ 12 h 43"/>
                <a:gd name="T22" fmla="*/ 9 w 43"/>
                <a:gd name="T23" fmla="*/ 34 h 43"/>
                <a:gd name="T24" fmla="*/ 9 w 43"/>
                <a:gd name="T25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4" y="39"/>
                    <a:pt x="23" y="43"/>
                    <a:pt x="31" y="34"/>
                  </a:cubicBezTo>
                  <a:cubicBezTo>
                    <a:pt x="43" y="22"/>
                    <a:pt x="43" y="2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21" y="0"/>
                    <a:pt x="9" y="12"/>
                  </a:cubicBezTo>
                  <a:cubicBezTo>
                    <a:pt x="0" y="20"/>
                    <a:pt x="4" y="29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Freeform 19"/>
            <p:cNvSpPr/>
            <p:nvPr/>
          </p:nvSpPr>
          <p:spPr bwMode="auto">
            <a:xfrm>
              <a:off x="160338" y="161925"/>
              <a:ext cx="161925" cy="163513"/>
            </a:xfrm>
            <a:custGeom>
              <a:avLst/>
              <a:gdLst>
                <a:gd name="T0" fmla="*/ 34 w 43"/>
                <a:gd name="T1" fmla="*/ 34 h 43"/>
                <a:gd name="T2" fmla="*/ 34 w 43"/>
                <a:gd name="T3" fmla="*/ 34 h 43"/>
                <a:gd name="T4" fmla="*/ 34 w 43"/>
                <a:gd name="T5" fmla="*/ 34 h 43"/>
                <a:gd name="T6" fmla="*/ 34 w 43"/>
                <a:gd name="T7" fmla="*/ 34 h 43"/>
                <a:gd name="T8" fmla="*/ 34 w 43"/>
                <a:gd name="T9" fmla="*/ 34 h 43"/>
                <a:gd name="T10" fmla="*/ 34 w 43"/>
                <a:gd name="T11" fmla="*/ 12 h 43"/>
                <a:gd name="T12" fmla="*/ 0 w 43"/>
                <a:gd name="T13" fmla="*/ 0 h 43"/>
                <a:gd name="T14" fmla="*/ 0 w 43"/>
                <a:gd name="T15" fmla="*/ 0 h 43"/>
                <a:gd name="T16" fmla="*/ 0 w 43"/>
                <a:gd name="T17" fmla="*/ 0 h 43"/>
                <a:gd name="T18" fmla="*/ 0 w 43"/>
                <a:gd name="T19" fmla="*/ 0 h 43"/>
                <a:gd name="T20" fmla="*/ 0 w 43"/>
                <a:gd name="T21" fmla="*/ 0 h 43"/>
                <a:gd name="T22" fmla="*/ 12 w 43"/>
                <a:gd name="T23" fmla="*/ 34 h 43"/>
                <a:gd name="T24" fmla="*/ 34 w 43"/>
                <a:gd name="T25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34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9" y="29"/>
                    <a:pt x="43" y="20"/>
                    <a:pt x="34" y="12"/>
                  </a:cubicBezTo>
                  <a:cubicBezTo>
                    <a:pt x="22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2"/>
                    <a:pt x="12" y="34"/>
                  </a:cubicBezTo>
                  <a:cubicBezTo>
                    <a:pt x="20" y="43"/>
                    <a:pt x="29" y="39"/>
                    <a:pt x="34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152400" y="271463"/>
              <a:ext cx="1247775" cy="1119188"/>
            </a:xfrm>
            <a:custGeom>
              <a:avLst/>
              <a:gdLst>
                <a:gd name="T0" fmla="*/ 305 w 330"/>
                <a:gd name="T1" fmla="*/ 253 h 296"/>
                <a:gd name="T2" fmla="*/ 189 w 330"/>
                <a:gd name="T3" fmla="*/ 240 h 296"/>
                <a:gd name="T4" fmla="*/ 117 w 330"/>
                <a:gd name="T5" fmla="*/ 222 h 296"/>
                <a:gd name="T6" fmla="*/ 117 w 330"/>
                <a:gd name="T7" fmla="*/ 222 h 296"/>
                <a:gd name="T8" fmla="*/ 117 w 330"/>
                <a:gd name="T9" fmla="*/ 222 h 296"/>
                <a:gd name="T10" fmla="*/ 92 w 330"/>
                <a:gd name="T11" fmla="*/ 227 h 296"/>
                <a:gd name="T12" fmla="*/ 32 w 330"/>
                <a:gd name="T13" fmla="*/ 167 h 296"/>
                <a:gd name="T14" fmla="*/ 92 w 330"/>
                <a:gd name="T15" fmla="*/ 108 h 296"/>
                <a:gd name="T16" fmla="*/ 105 w 330"/>
                <a:gd name="T17" fmla="*/ 109 h 296"/>
                <a:gd name="T18" fmla="*/ 115 w 330"/>
                <a:gd name="T19" fmla="*/ 111 h 296"/>
                <a:gd name="T20" fmla="*/ 121 w 330"/>
                <a:gd name="T21" fmla="*/ 103 h 296"/>
                <a:gd name="T22" fmla="*/ 184 w 330"/>
                <a:gd name="T23" fmla="*/ 73 h 296"/>
                <a:gd name="T24" fmla="*/ 258 w 330"/>
                <a:gd name="T25" fmla="*/ 122 h 296"/>
                <a:gd name="T26" fmla="*/ 261 w 330"/>
                <a:gd name="T27" fmla="*/ 128 h 296"/>
                <a:gd name="T28" fmla="*/ 268 w 330"/>
                <a:gd name="T29" fmla="*/ 131 h 296"/>
                <a:gd name="T30" fmla="*/ 296 w 330"/>
                <a:gd name="T31" fmla="*/ 169 h 296"/>
                <a:gd name="T32" fmla="*/ 261 w 330"/>
                <a:gd name="T33" fmla="*/ 208 h 296"/>
                <a:gd name="T34" fmla="*/ 260 w 330"/>
                <a:gd name="T35" fmla="*/ 208 h 296"/>
                <a:gd name="T36" fmla="*/ 209 w 330"/>
                <a:gd name="T37" fmla="*/ 188 h 296"/>
                <a:gd name="T38" fmla="*/ 139 w 330"/>
                <a:gd name="T39" fmla="*/ 163 h 296"/>
                <a:gd name="T40" fmla="*/ 123 w 330"/>
                <a:gd name="T41" fmla="*/ 179 h 296"/>
                <a:gd name="T42" fmla="*/ 139 w 330"/>
                <a:gd name="T43" fmla="*/ 195 h 296"/>
                <a:gd name="T44" fmla="*/ 192 w 330"/>
                <a:gd name="T45" fmla="*/ 216 h 296"/>
                <a:gd name="T46" fmla="*/ 260 w 330"/>
                <a:gd name="T47" fmla="*/ 240 h 296"/>
                <a:gd name="T48" fmla="*/ 261 w 330"/>
                <a:gd name="T49" fmla="*/ 240 h 296"/>
                <a:gd name="T50" fmla="*/ 261 w 330"/>
                <a:gd name="T51" fmla="*/ 241 h 296"/>
                <a:gd name="T52" fmla="*/ 328 w 330"/>
                <a:gd name="T53" fmla="*/ 169 h 296"/>
                <a:gd name="T54" fmla="*/ 285 w 330"/>
                <a:gd name="T55" fmla="*/ 103 h 296"/>
                <a:gd name="T56" fmla="*/ 184 w 330"/>
                <a:gd name="T57" fmla="*/ 41 h 296"/>
                <a:gd name="T58" fmla="*/ 174 w 330"/>
                <a:gd name="T59" fmla="*/ 41 h 296"/>
                <a:gd name="T60" fmla="*/ 107 w 330"/>
                <a:gd name="T61" fmla="*/ 0 h 296"/>
                <a:gd name="T62" fmla="*/ 31 w 330"/>
                <a:gd name="T63" fmla="*/ 76 h 296"/>
                <a:gd name="T64" fmla="*/ 34 w 330"/>
                <a:gd name="T65" fmla="*/ 96 h 296"/>
                <a:gd name="T66" fmla="*/ 0 w 330"/>
                <a:gd name="T67" fmla="*/ 167 h 296"/>
                <a:gd name="T68" fmla="*/ 92 w 330"/>
                <a:gd name="T69" fmla="*/ 259 h 296"/>
                <a:gd name="T70" fmla="*/ 127 w 330"/>
                <a:gd name="T71" fmla="*/ 253 h 296"/>
                <a:gd name="T72" fmla="*/ 126 w 330"/>
                <a:gd name="T73" fmla="*/ 253 h 296"/>
                <a:gd name="T74" fmla="*/ 128 w 330"/>
                <a:gd name="T75" fmla="*/ 252 h 296"/>
                <a:gd name="T76" fmla="*/ 173 w 330"/>
                <a:gd name="T77" fmla="*/ 267 h 296"/>
                <a:gd name="T78" fmla="*/ 260 w 330"/>
                <a:gd name="T79" fmla="*/ 296 h 296"/>
                <a:gd name="T80" fmla="*/ 319 w 330"/>
                <a:gd name="T81" fmla="*/ 282 h 296"/>
                <a:gd name="T82" fmla="*/ 327 w 330"/>
                <a:gd name="T83" fmla="*/ 261 h 296"/>
                <a:gd name="T84" fmla="*/ 305 w 330"/>
                <a:gd name="T85" fmla="*/ 25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0" h="296">
                  <a:moveTo>
                    <a:pt x="305" y="253"/>
                  </a:moveTo>
                  <a:cubicBezTo>
                    <a:pt x="255" y="277"/>
                    <a:pt x="221" y="258"/>
                    <a:pt x="189" y="240"/>
                  </a:cubicBezTo>
                  <a:cubicBezTo>
                    <a:pt x="166" y="226"/>
                    <a:pt x="143" y="213"/>
                    <a:pt x="117" y="222"/>
                  </a:cubicBezTo>
                  <a:cubicBezTo>
                    <a:pt x="117" y="222"/>
                    <a:pt x="117" y="222"/>
                    <a:pt x="117" y="222"/>
                  </a:cubicBezTo>
                  <a:cubicBezTo>
                    <a:pt x="117" y="222"/>
                    <a:pt x="117" y="222"/>
                    <a:pt x="117" y="222"/>
                  </a:cubicBezTo>
                  <a:cubicBezTo>
                    <a:pt x="109" y="226"/>
                    <a:pt x="101" y="227"/>
                    <a:pt x="92" y="227"/>
                  </a:cubicBezTo>
                  <a:cubicBezTo>
                    <a:pt x="59" y="227"/>
                    <a:pt x="32" y="201"/>
                    <a:pt x="32" y="167"/>
                  </a:cubicBezTo>
                  <a:cubicBezTo>
                    <a:pt x="32" y="134"/>
                    <a:pt x="59" y="108"/>
                    <a:pt x="92" y="108"/>
                  </a:cubicBezTo>
                  <a:cubicBezTo>
                    <a:pt x="96" y="108"/>
                    <a:pt x="101" y="108"/>
                    <a:pt x="105" y="109"/>
                  </a:cubicBezTo>
                  <a:cubicBezTo>
                    <a:pt x="115" y="111"/>
                    <a:pt x="115" y="111"/>
                    <a:pt x="115" y="111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7" y="84"/>
                    <a:pt x="160" y="73"/>
                    <a:pt x="184" y="73"/>
                  </a:cubicBezTo>
                  <a:cubicBezTo>
                    <a:pt x="217" y="73"/>
                    <a:pt x="246" y="92"/>
                    <a:pt x="258" y="122"/>
                  </a:cubicBezTo>
                  <a:cubicBezTo>
                    <a:pt x="261" y="128"/>
                    <a:pt x="261" y="128"/>
                    <a:pt x="261" y="128"/>
                  </a:cubicBezTo>
                  <a:cubicBezTo>
                    <a:pt x="268" y="131"/>
                    <a:pt x="268" y="131"/>
                    <a:pt x="268" y="131"/>
                  </a:cubicBezTo>
                  <a:cubicBezTo>
                    <a:pt x="285" y="136"/>
                    <a:pt x="296" y="151"/>
                    <a:pt x="296" y="169"/>
                  </a:cubicBezTo>
                  <a:cubicBezTo>
                    <a:pt x="296" y="189"/>
                    <a:pt x="281" y="206"/>
                    <a:pt x="261" y="208"/>
                  </a:cubicBezTo>
                  <a:cubicBezTo>
                    <a:pt x="261" y="208"/>
                    <a:pt x="260" y="208"/>
                    <a:pt x="260" y="208"/>
                  </a:cubicBezTo>
                  <a:cubicBezTo>
                    <a:pt x="243" y="208"/>
                    <a:pt x="226" y="199"/>
                    <a:pt x="209" y="188"/>
                  </a:cubicBezTo>
                  <a:cubicBezTo>
                    <a:pt x="189" y="176"/>
                    <a:pt x="166" y="163"/>
                    <a:pt x="139" y="163"/>
                  </a:cubicBezTo>
                  <a:cubicBezTo>
                    <a:pt x="130" y="163"/>
                    <a:pt x="123" y="170"/>
                    <a:pt x="123" y="179"/>
                  </a:cubicBezTo>
                  <a:cubicBezTo>
                    <a:pt x="123" y="188"/>
                    <a:pt x="130" y="195"/>
                    <a:pt x="139" y="195"/>
                  </a:cubicBezTo>
                  <a:cubicBezTo>
                    <a:pt x="157" y="195"/>
                    <a:pt x="174" y="205"/>
                    <a:pt x="192" y="216"/>
                  </a:cubicBezTo>
                  <a:cubicBezTo>
                    <a:pt x="213" y="228"/>
                    <a:pt x="234" y="240"/>
                    <a:pt x="260" y="240"/>
                  </a:cubicBezTo>
                  <a:cubicBezTo>
                    <a:pt x="260" y="240"/>
                    <a:pt x="260" y="240"/>
                    <a:pt x="261" y="240"/>
                  </a:cubicBezTo>
                  <a:cubicBezTo>
                    <a:pt x="261" y="241"/>
                    <a:pt x="261" y="241"/>
                    <a:pt x="261" y="241"/>
                  </a:cubicBezTo>
                  <a:cubicBezTo>
                    <a:pt x="298" y="238"/>
                    <a:pt x="328" y="207"/>
                    <a:pt x="328" y="169"/>
                  </a:cubicBezTo>
                  <a:cubicBezTo>
                    <a:pt x="328" y="140"/>
                    <a:pt x="311" y="114"/>
                    <a:pt x="285" y="103"/>
                  </a:cubicBezTo>
                  <a:cubicBezTo>
                    <a:pt x="266" y="65"/>
                    <a:pt x="227" y="41"/>
                    <a:pt x="184" y="41"/>
                  </a:cubicBezTo>
                  <a:cubicBezTo>
                    <a:pt x="181" y="41"/>
                    <a:pt x="178" y="41"/>
                    <a:pt x="174" y="41"/>
                  </a:cubicBezTo>
                  <a:cubicBezTo>
                    <a:pt x="162" y="17"/>
                    <a:pt x="136" y="0"/>
                    <a:pt x="107" y="0"/>
                  </a:cubicBezTo>
                  <a:cubicBezTo>
                    <a:pt x="65" y="0"/>
                    <a:pt x="31" y="34"/>
                    <a:pt x="31" y="76"/>
                  </a:cubicBezTo>
                  <a:cubicBezTo>
                    <a:pt x="31" y="83"/>
                    <a:pt x="32" y="90"/>
                    <a:pt x="34" y="96"/>
                  </a:cubicBezTo>
                  <a:cubicBezTo>
                    <a:pt x="13" y="113"/>
                    <a:pt x="0" y="139"/>
                    <a:pt x="0" y="167"/>
                  </a:cubicBezTo>
                  <a:cubicBezTo>
                    <a:pt x="0" y="218"/>
                    <a:pt x="41" y="259"/>
                    <a:pt x="92" y="259"/>
                  </a:cubicBezTo>
                  <a:cubicBezTo>
                    <a:pt x="104" y="259"/>
                    <a:pt x="116" y="257"/>
                    <a:pt x="127" y="253"/>
                  </a:cubicBezTo>
                  <a:cubicBezTo>
                    <a:pt x="126" y="253"/>
                    <a:pt x="126" y="253"/>
                    <a:pt x="126" y="253"/>
                  </a:cubicBezTo>
                  <a:cubicBezTo>
                    <a:pt x="127" y="252"/>
                    <a:pt x="128" y="252"/>
                    <a:pt x="128" y="252"/>
                  </a:cubicBezTo>
                  <a:cubicBezTo>
                    <a:pt x="139" y="248"/>
                    <a:pt x="152" y="255"/>
                    <a:pt x="173" y="267"/>
                  </a:cubicBezTo>
                  <a:cubicBezTo>
                    <a:pt x="196" y="280"/>
                    <a:pt x="224" y="296"/>
                    <a:pt x="260" y="296"/>
                  </a:cubicBezTo>
                  <a:cubicBezTo>
                    <a:pt x="277" y="296"/>
                    <a:pt x="297" y="292"/>
                    <a:pt x="319" y="282"/>
                  </a:cubicBezTo>
                  <a:cubicBezTo>
                    <a:pt x="327" y="278"/>
                    <a:pt x="330" y="269"/>
                    <a:pt x="327" y="261"/>
                  </a:cubicBezTo>
                  <a:cubicBezTo>
                    <a:pt x="323" y="253"/>
                    <a:pt x="313" y="249"/>
                    <a:pt x="305" y="2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21"/>
            <p:cNvSpPr/>
            <p:nvPr/>
          </p:nvSpPr>
          <p:spPr bwMode="auto">
            <a:xfrm>
              <a:off x="493713" y="1292225"/>
              <a:ext cx="517525" cy="285750"/>
            </a:xfrm>
            <a:custGeom>
              <a:avLst/>
              <a:gdLst>
                <a:gd name="T0" fmla="*/ 128 w 137"/>
                <a:gd name="T1" fmla="*/ 47 h 76"/>
                <a:gd name="T2" fmla="*/ 116 w 137"/>
                <a:gd name="T3" fmla="*/ 38 h 76"/>
                <a:gd name="T4" fmla="*/ 15 w 137"/>
                <a:gd name="T5" fmla="*/ 6 h 76"/>
                <a:gd name="T6" fmla="*/ 1 w 137"/>
                <a:gd name="T7" fmla="*/ 24 h 76"/>
                <a:gd name="T8" fmla="*/ 19 w 137"/>
                <a:gd name="T9" fmla="*/ 38 h 76"/>
                <a:gd name="T10" fmla="*/ 97 w 137"/>
                <a:gd name="T11" fmla="*/ 64 h 76"/>
                <a:gd name="T12" fmla="*/ 110 w 137"/>
                <a:gd name="T13" fmla="*/ 73 h 76"/>
                <a:gd name="T14" fmla="*/ 119 w 137"/>
                <a:gd name="T15" fmla="*/ 76 h 76"/>
                <a:gd name="T16" fmla="*/ 132 w 137"/>
                <a:gd name="T17" fmla="*/ 69 h 76"/>
                <a:gd name="T18" fmla="*/ 128 w 137"/>
                <a:gd name="T19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76">
                  <a:moveTo>
                    <a:pt x="128" y="47"/>
                  </a:moveTo>
                  <a:cubicBezTo>
                    <a:pt x="124" y="44"/>
                    <a:pt x="120" y="41"/>
                    <a:pt x="116" y="38"/>
                  </a:cubicBezTo>
                  <a:cubicBezTo>
                    <a:pt x="85" y="17"/>
                    <a:pt x="61" y="0"/>
                    <a:pt x="15" y="6"/>
                  </a:cubicBezTo>
                  <a:cubicBezTo>
                    <a:pt x="6" y="7"/>
                    <a:pt x="0" y="15"/>
                    <a:pt x="1" y="24"/>
                  </a:cubicBezTo>
                  <a:cubicBezTo>
                    <a:pt x="2" y="33"/>
                    <a:pt x="10" y="39"/>
                    <a:pt x="19" y="38"/>
                  </a:cubicBezTo>
                  <a:cubicBezTo>
                    <a:pt x="53" y="33"/>
                    <a:pt x="69" y="44"/>
                    <a:pt x="97" y="64"/>
                  </a:cubicBezTo>
                  <a:cubicBezTo>
                    <a:pt x="101" y="67"/>
                    <a:pt x="105" y="70"/>
                    <a:pt x="110" y="73"/>
                  </a:cubicBezTo>
                  <a:cubicBezTo>
                    <a:pt x="113" y="75"/>
                    <a:pt x="116" y="76"/>
                    <a:pt x="119" y="76"/>
                  </a:cubicBezTo>
                  <a:cubicBezTo>
                    <a:pt x="124" y="76"/>
                    <a:pt x="129" y="74"/>
                    <a:pt x="132" y="69"/>
                  </a:cubicBezTo>
                  <a:cubicBezTo>
                    <a:pt x="137" y="62"/>
                    <a:pt x="135" y="52"/>
                    <a:pt x="128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9" name="Oval 106"/>
          <p:cNvSpPr/>
          <p:nvPr/>
        </p:nvSpPr>
        <p:spPr>
          <a:xfrm>
            <a:off x="4545135" y="2664568"/>
            <a:ext cx="730691" cy="730882"/>
          </a:xfrm>
          <a:prstGeom prst="ellipse">
            <a:avLst/>
          </a:prstGeom>
          <a:solidFill>
            <a:srgbClr val="0D0D0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0" name="Freeform 71"/>
          <p:cNvSpPr>
            <a:spLocks noEditPoints="1"/>
          </p:cNvSpPr>
          <p:nvPr/>
        </p:nvSpPr>
        <p:spPr bwMode="auto">
          <a:xfrm>
            <a:off x="4734115" y="2829669"/>
            <a:ext cx="349562" cy="376833"/>
          </a:xfrm>
          <a:custGeom>
            <a:avLst/>
            <a:gdLst>
              <a:gd name="T0" fmla="*/ 56 w 60"/>
              <a:gd name="T1" fmla="*/ 16 h 64"/>
              <a:gd name="T2" fmla="*/ 24 w 60"/>
              <a:gd name="T3" fmla="*/ 16 h 64"/>
              <a:gd name="T4" fmla="*/ 24 w 60"/>
              <a:gd name="T5" fmla="*/ 12 h 64"/>
              <a:gd name="T6" fmla="*/ 30 w 60"/>
              <a:gd name="T7" fmla="*/ 12 h 64"/>
              <a:gd name="T8" fmla="*/ 36 w 60"/>
              <a:gd name="T9" fmla="*/ 6 h 64"/>
              <a:gd name="T10" fmla="*/ 30 w 60"/>
              <a:gd name="T11" fmla="*/ 0 h 64"/>
              <a:gd name="T12" fmla="*/ 20 w 60"/>
              <a:gd name="T13" fmla="*/ 0 h 64"/>
              <a:gd name="T14" fmla="*/ 16 w 60"/>
              <a:gd name="T15" fmla="*/ 4 h 64"/>
              <a:gd name="T16" fmla="*/ 16 w 60"/>
              <a:gd name="T17" fmla="*/ 16 h 64"/>
              <a:gd name="T18" fmla="*/ 4 w 60"/>
              <a:gd name="T19" fmla="*/ 16 h 64"/>
              <a:gd name="T20" fmla="*/ 0 w 60"/>
              <a:gd name="T21" fmla="*/ 20 h 64"/>
              <a:gd name="T22" fmla="*/ 0 w 60"/>
              <a:gd name="T23" fmla="*/ 44 h 64"/>
              <a:gd name="T24" fmla="*/ 4 w 60"/>
              <a:gd name="T25" fmla="*/ 48 h 64"/>
              <a:gd name="T26" fmla="*/ 24 w 60"/>
              <a:gd name="T27" fmla="*/ 48 h 64"/>
              <a:gd name="T28" fmla="*/ 24 w 60"/>
              <a:gd name="T29" fmla="*/ 64 h 64"/>
              <a:gd name="T30" fmla="*/ 40 w 60"/>
              <a:gd name="T31" fmla="*/ 64 h 64"/>
              <a:gd name="T32" fmla="*/ 40 w 60"/>
              <a:gd name="T33" fmla="*/ 48 h 64"/>
              <a:gd name="T34" fmla="*/ 56 w 60"/>
              <a:gd name="T35" fmla="*/ 48 h 64"/>
              <a:gd name="T36" fmla="*/ 60 w 60"/>
              <a:gd name="T37" fmla="*/ 44 h 64"/>
              <a:gd name="T38" fmla="*/ 60 w 60"/>
              <a:gd name="T39" fmla="*/ 20 h 64"/>
              <a:gd name="T40" fmla="*/ 56 w 60"/>
              <a:gd name="T41" fmla="*/ 16 h 64"/>
              <a:gd name="T42" fmla="*/ 32 w 60"/>
              <a:gd name="T43" fmla="*/ 60 h 64"/>
              <a:gd name="T44" fmla="*/ 28 w 60"/>
              <a:gd name="T45" fmla="*/ 60 h 64"/>
              <a:gd name="T46" fmla="*/ 28 w 60"/>
              <a:gd name="T47" fmla="*/ 48 h 64"/>
              <a:gd name="T48" fmla="*/ 32 w 60"/>
              <a:gd name="T49" fmla="*/ 48 h 64"/>
              <a:gd name="T50" fmla="*/ 32 w 60"/>
              <a:gd name="T51" fmla="*/ 60 h 64"/>
              <a:gd name="T52" fmla="*/ 56 w 60"/>
              <a:gd name="T53" fmla="*/ 44 h 64"/>
              <a:gd name="T54" fmla="*/ 4 w 60"/>
              <a:gd name="T55" fmla="*/ 44 h 64"/>
              <a:gd name="T56" fmla="*/ 4 w 60"/>
              <a:gd name="T57" fmla="*/ 20 h 64"/>
              <a:gd name="T58" fmla="*/ 16 w 60"/>
              <a:gd name="T59" fmla="*/ 20 h 64"/>
              <a:gd name="T60" fmla="*/ 16 w 60"/>
              <a:gd name="T61" fmla="*/ 32 h 64"/>
              <a:gd name="T62" fmla="*/ 20 w 60"/>
              <a:gd name="T63" fmla="*/ 36 h 64"/>
              <a:gd name="T64" fmla="*/ 24 w 60"/>
              <a:gd name="T65" fmla="*/ 32 h 64"/>
              <a:gd name="T66" fmla="*/ 24 w 60"/>
              <a:gd name="T67" fmla="*/ 20 h 64"/>
              <a:gd name="T68" fmla="*/ 56 w 60"/>
              <a:gd name="T69" fmla="*/ 20 h 64"/>
              <a:gd name="T70" fmla="*/ 56 w 60"/>
              <a:gd name="T71" fmla="*/ 4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0" h="64">
                <a:moveTo>
                  <a:pt x="56" y="16"/>
                </a:moveTo>
                <a:cubicBezTo>
                  <a:pt x="24" y="16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3" y="12"/>
                  <a:pt x="36" y="9"/>
                  <a:pt x="36" y="6"/>
                </a:cubicBezTo>
                <a:cubicBezTo>
                  <a:pt x="36" y="3"/>
                  <a:pt x="33" y="0"/>
                  <a:pt x="3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6" y="2"/>
                  <a:pt x="16" y="4"/>
                </a:cubicBezTo>
                <a:cubicBezTo>
                  <a:pt x="16" y="16"/>
                  <a:pt x="16" y="16"/>
                  <a:pt x="16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2" y="16"/>
                  <a:pt x="0" y="18"/>
                  <a:pt x="0" y="2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6"/>
                  <a:pt x="2" y="48"/>
                  <a:pt x="4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64"/>
                  <a:pt x="24" y="64"/>
                  <a:pt x="24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48"/>
                  <a:pt x="40" y="48"/>
                  <a:pt x="40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8" y="48"/>
                  <a:pt x="60" y="46"/>
                  <a:pt x="60" y="44"/>
                </a:cubicBezTo>
                <a:cubicBezTo>
                  <a:pt x="60" y="20"/>
                  <a:pt x="60" y="20"/>
                  <a:pt x="60" y="20"/>
                </a:cubicBezTo>
                <a:cubicBezTo>
                  <a:pt x="60" y="18"/>
                  <a:pt x="58" y="16"/>
                  <a:pt x="56" y="16"/>
                </a:cubicBezTo>
                <a:close/>
                <a:moveTo>
                  <a:pt x="32" y="60"/>
                </a:moveTo>
                <a:cubicBezTo>
                  <a:pt x="28" y="60"/>
                  <a:pt x="28" y="60"/>
                  <a:pt x="28" y="60"/>
                </a:cubicBezTo>
                <a:cubicBezTo>
                  <a:pt x="28" y="48"/>
                  <a:pt x="28" y="48"/>
                  <a:pt x="28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60"/>
                </a:lnTo>
                <a:close/>
                <a:moveTo>
                  <a:pt x="56" y="44"/>
                </a:moveTo>
                <a:cubicBezTo>
                  <a:pt x="4" y="44"/>
                  <a:pt x="4" y="44"/>
                  <a:pt x="4" y="44"/>
                </a:cubicBezTo>
                <a:cubicBezTo>
                  <a:pt x="4" y="20"/>
                  <a:pt x="4" y="20"/>
                  <a:pt x="4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4"/>
                  <a:pt x="18" y="36"/>
                  <a:pt x="20" y="36"/>
                </a:cubicBezTo>
                <a:cubicBezTo>
                  <a:pt x="22" y="36"/>
                  <a:pt x="24" y="34"/>
                  <a:pt x="24" y="32"/>
                </a:cubicBezTo>
                <a:cubicBezTo>
                  <a:pt x="24" y="20"/>
                  <a:pt x="24" y="20"/>
                  <a:pt x="24" y="20"/>
                </a:cubicBezTo>
                <a:cubicBezTo>
                  <a:pt x="56" y="20"/>
                  <a:pt x="56" y="20"/>
                  <a:pt x="56" y="20"/>
                </a:cubicBezTo>
                <a:lnTo>
                  <a:pt x="56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Oval 103"/>
          <p:cNvSpPr/>
          <p:nvPr/>
        </p:nvSpPr>
        <p:spPr>
          <a:xfrm>
            <a:off x="4545135" y="5037681"/>
            <a:ext cx="730691" cy="730882"/>
          </a:xfrm>
          <a:prstGeom prst="ellipse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281"/>
          <p:cNvGrpSpPr/>
          <p:nvPr/>
        </p:nvGrpSpPr>
        <p:grpSpPr>
          <a:xfrm>
            <a:off x="4728867" y="5291620"/>
            <a:ext cx="362098" cy="256726"/>
            <a:chOff x="2174876" y="4341813"/>
            <a:chExt cx="300038" cy="212725"/>
          </a:xfrm>
          <a:solidFill>
            <a:schemeClr val="bg1"/>
          </a:solidFill>
        </p:grpSpPr>
        <p:sp>
          <p:nvSpPr>
            <p:cNvPr id="43" name="Freeform 189"/>
            <p:cNvSpPr/>
            <p:nvPr/>
          </p:nvSpPr>
          <p:spPr bwMode="auto">
            <a:xfrm>
              <a:off x="2174876" y="4362450"/>
              <a:ext cx="117475" cy="171450"/>
            </a:xfrm>
            <a:custGeom>
              <a:avLst/>
              <a:gdLst>
                <a:gd name="T0" fmla="*/ 40 w 44"/>
                <a:gd name="T1" fmla="*/ 56 h 64"/>
                <a:gd name="T2" fmla="*/ 8 w 44"/>
                <a:gd name="T3" fmla="*/ 56 h 64"/>
                <a:gd name="T4" fmla="*/ 8 w 44"/>
                <a:gd name="T5" fmla="*/ 8 h 64"/>
                <a:gd name="T6" fmla="*/ 32 w 44"/>
                <a:gd name="T7" fmla="*/ 8 h 64"/>
                <a:gd name="T8" fmla="*/ 36 w 44"/>
                <a:gd name="T9" fmla="*/ 4 h 64"/>
                <a:gd name="T10" fmla="*/ 32 w 44"/>
                <a:gd name="T11" fmla="*/ 0 h 64"/>
                <a:gd name="T12" fmla="*/ 8 w 44"/>
                <a:gd name="T13" fmla="*/ 0 h 64"/>
                <a:gd name="T14" fmla="*/ 0 w 44"/>
                <a:gd name="T15" fmla="*/ 8 h 64"/>
                <a:gd name="T16" fmla="*/ 0 w 44"/>
                <a:gd name="T17" fmla="*/ 56 h 64"/>
                <a:gd name="T18" fmla="*/ 8 w 44"/>
                <a:gd name="T19" fmla="*/ 64 h 64"/>
                <a:gd name="T20" fmla="*/ 40 w 44"/>
                <a:gd name="T21" fmla="*/ 64 h 64"/>
                <a:gd name="T22" fmla="*/ 44 w 44"/>
                <a:gd name="T23" fmla="*/ 60 h 64"/>
                <a:gd name="T24" fmla="*/ 40 w 44"/>
                <a:gd name="T25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64">
                  <a:moveTo>
                    <a:pt x="40" y="5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6" y="6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2" y="64"/>
                    <a:pt x="44" y="62"/>
                    <a:pt x="44" y="60"/>
                  </a:cubicBezTo>
                  <a:cubicBezTo>
                    <a:pt x="44" y="58"/>
                    <a:pt x="42" y="56"/>
                    <a:pt x="4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190"/>
            <p:cNvSpPr/>
            <p:nvPr/>
          </p:nvSpPr>
          <p:spPr bwMode="auto">
            <a:xfrm>
              <a:off x="2335214" y="4362450"/>
              <a:ext cx="139700" cy="171450"/>
            </a:xfrm>
            <a:custGeom>
              <a:avLst/>
              <a:gdLst>
                <a:gd name="T0" fmla="*/ 44 w 52"/>
                <a:gd name="T1" fmla="*/ 16 h 64"/>
                <a:gd name="T2" fmla="*/ 44 w 52"/>
                <a:gd name="T3" fmla="*/ 8 h 64"/>
                <a:gd name="T4" fmla="*/ 36 w 52"/>
                <a:gd name="T5" fmla="*/ 0 h 64"/>
                <a:gd name="T6" fmla="*/ 12 w 52"/>
                <a:gd name="T7" fmla="*/ 0 h 64"/>
                <a:gd name="T8" fmla="*/ 8 w 52"/>
                <a:gd name="T9" fmla="*/ 4 h 64"/>
                <a:gd name="T10" fmla="*/ 12 w 52"/>
                <a:gd name="T11" fmla="*/ 8 h 64"/>
                <a:gd name="T12" fmla="*/ 36 w 52"/>
                <a:gd name="T13" fmla="*/ 8 h 64"/>
                <a:gd name="T14" fmla="*/ 36 w 52"/>
                <a:gd name="T15" fmla="*/ 20 h 64"/>
                <a:gd name="T16" fmla="*/ 36 w 52"/>
                <a:gd name="T17" fmla="*/ 44 h 64"/>
                <a:gd name="T18" fmla="*/ 36 w 52"/>
                <a:gd name="T19" fmla="*/ 56 h 64"/>
                <a:gd name="T20" fmla="*/ 4 w 52"/>
                <a:gd name="T21" fmla="*/ 56 h 64"/>
                <a:gd name="T22" fmla="*/ 0 w 52"/>
                <a:gd name="T23" fmla="*/ 60 h 64"/>
                <a:gd name="T24" fmla="*/ 4 w 52"/>
                <a:gd name="T25" fmla="*/ 64 h 64"/>
                <a:gd name="T26" fmla="*/ 36 w 52"/>
                <a:gd name="T27" fmla="*/ 64 h 64"/>
                <a:gd name="T28" fmla="*/ 44 w 52"/>
                <a:gd name="T29" fmla="*/ 56 h 64"/>
                <a:gd name="T30" fmla="*/ 44 w 52"/>
                <a:gd name="T31" fmla="*/ 48 h 64"/>
                <a:gd name="T32" fmla="*/ 52 w 52"/>
                <a:gd name="T33" fmla="*/ 40 h 64"/>
                <a:gd name="T34" fmla="*/ 52 w 52"/>
                <a:gd name="T35" fmla="*/ 24 h 64"/>
                <a:gd name="T36" fmla="*/ 44 w 52"/>
                <a:gd name="T37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64">
                  <a:moveTo>
                    <a:pt x="44" y="16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4"/>
                    <a:pt x="40" y="0"/>
                    <a:pt x="3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6"/>
                    <a:pt x="10" y="8"/>
                    <a:pt x="12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8"/>
                    <a:pt x="0" y="60"/>
                  </a:cubicBezTo>
                  <a:cubicBezTo>
                    <a:pt x="0" y="62"/>
                    <a:pt x="2" y="64"/>
                    <a:pt x="4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40" y="64"/>
                    <a:pt x="44" y="60"/>
                    <a:pt x="44" y="56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8" y="48"/>
                    <a:pt x="52" y="44"/>
                    <a:pt x="52" y="40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0"/>
                    <a:pt x="48" y="16"/>
                    <a:pt x="4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191"/>
            <p:cNvSpPr/>
            <p:nvPr/>
          </p:nvSpPr>
          <p:spPr bwMode="auto">
            <a:xfrm>
              <a:off x="2251076" y="4341813"/>
              <a:ext cx="127000" cy="212725"/>
            </a:xfrm>
            <a:custGeom>
              <a:avLst/>
              <a:gdLst>
                <a:gd name="T0" fmla="*/ 48 w 48"/>
                <a:gd name="T1" fmla="*/ 32 h 80"/>
                <a:gd name="T2" fmla="*/ 48 w 48"/>
                <a:gd name="T3" fmla="*/ 24 h 80"/>
                <a:gd name="T4" fmla="*/ 36 w 48"/>
                <a:gd name="T5" fmla="*/ 24 h 80"/>
                <a:gd name="T6" fmla="*/ 36 w 48"/>
                <a:gd name="T7" fmla="*/ 4 h 80"/>
                <a:gd name="T8" fmla="*/ 32 w 48"/>
                <a:gd name="T9" fmla="*/ 0 h 80"/>
                <a:gd name="T10" fmla="*/ 28 w 48"/>
                <a:gd name="T11" fmla="*/ 4 h 80"/>
                <a:gd name="T12" fmla="*/ 28 w 48"/>
                <a:gd name="T13" fmla="*/ 24 h 80"/>
                <a:gd name="T14" fmla="*/ 20 w 48"/>
                <a:gd name="T15" fmla="*/ 24 h 80"/>
                <a:gd name="T16" fmla="*/ 20 w 48"/>
                <a:gd name="T17" fmla="*/ 4 h 80"/>
                <a:gd name="T18" fmla="*/ 16 w 48"/>
                <a:gd name="T19" fmla="*/ 0 h 80"/>
                <a:gd name="T20" fmla="*/ 12 w 48"/>
                <a:gd name="T21" fmla="*/ 4 h 80"/>
                <a:gd name="T22" fmla="*/ 12 w 48"/>
                <a:gd name="T23" fmla="*/ 24 h 80"/>
                <a:gd name="T24" fmla="*/ 0 w 48"/>
                <a:gd name="T25" fmla="*/ 24 h 80"/>
                <a:gd name="T26" fmla="*/ 0 w 48"/>
                <a:gd name="T27" fmla="*/ 32 h 80"/>
                <a:gd name="T28" fmla="*/ 20 w 48"/>
                <a:gd name="T29" fmla="*/ 52 h 80"/>
                <a:gd name="T30" fmla="*/ 20 w 48"/>
                <a:gd name="T31" fmla="*/ 76 h 80"/>
                <a:gd name="T32" fmla="*/ 24 w 48"/>
                <a:gd name="T33" fmla="*/ 80 h 80"/>
                <a:gd name="T34" fmla="*/ 28 w 48"/>
                <a:gd name="T35" fmla="*/ 76 h 80"/>
                <a:gd name="T36" fmla="*/ 28 w 48"/>
                <a:gd name="T37" fmla="*/ 52 h 80"/>
                <a:gd name="T38" fmla="*/ 48 w 48"/>
                <a:gd name="T3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0">
                  <a:moveTo>
                    <a:pt x="48" y="32"/>
                  </a:moveTo>
                  <a:cubicBezTo>
                    <a:pt x="48" y="28"/>
                    <a:pt x="48" y="25"/>
                    <a:pt x="48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30" y="0"/>
                    <a:pt x="28" y="2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14" y="0"/>
                    <a:pt x="12" y="2"/>
                    <a:pt x="12" y="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9" y="50"/>
                    <a:pt x="20" y="52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8"/>
                    <a:pt x="22" y="80"/>
                    <a:pt x="24" y="80"/>
                  </a:cubicBezTo>
                  <a:cubicBezTo>
                    <a:pt x="26" y="80"/>
                    <a:pt x="28" y="78"/>
                    <a:pt x="28" y="76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9" y="50"/>
                    <a:pt x="48" y="44"/>
                    <a:pt x="4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6" name="矩形 45"/>
          <p:cNvSpPr/>
          <p:nvPr/>
        </p:nvSpPr>
        <p:spPr>
          <a:xfrm>
            <a:off x="5534803" y="16752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54"/>
          <p:cNvSpPr txBox="1"/>
          <p:nvPr/>
        </p:nvSpPr>
        <p:spPr>
          <a:xfrm>
            <a:off x="5534802" y="2044583"/>
            <a:ext cx="565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534803" y="26487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54"/>
          <p:cNvSpPr txBox="1"/>
          <p:nvPr/>
        </p:nvSpPr>
        <p:spPr>
          <a:xfrm>
            <a:off x="5534802" y="3018086"/>
            <a:ext cx="565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23790" y="39564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4"/>
          <p:cNvSpPr txBox="1"/>
          <p:nvPr/>
        </p:nvSpPr>
        <p:spPr>
          <a:xfrm>
            <a:off x="5523789" y="4325828"/>
            <a:ext cx="565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519672" y="50376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4"/>
          <p:cNvSpPr txBox="1"/>
          <p:nvPr/>
        </p:nvSpPr>
        <p:spPr>
          <a:xfrm>
            <a:off x="5519671" y="5407013"/>
            <a:ext cx="565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4663" b="7092"/>
          <a:stretch>
            <a:fillRect/>
          </a:stretch>
        </p:blipFill>
        <p:spPr>
          <a:xfrm>
            <a:off x="823029" y="746452"/>
            <a:ext cx="10545942" cy="536509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2240643"/>
            <a:ext cx="12192000" cy="2376715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507557" y="2967335"/>
            <a:ext cx="51768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谢谢大家的关注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60"/>
          <a:stretch>
            <a:fillRect/>
          </a:stretch>
        </p:blipFill>
        <p:spPr>
          <a:xfrm>
            <a:off x="823030" y="746451"/>
            <a:ext cx="10545942" cy="53650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14410" y="0"/>
            <a:ext cx="6563180" cy="4891314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64783" y="2534144"/>
            <a:ext cx="3262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57282" y="3574881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REVIEW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六边形 9"/>
          <p:cNvSpPr/>
          <p:nvPr/>
        </p:nvSpPr>
        <p:spPr>
          <a:xfrm rot="5400000">
            <a:off x="5505270" y="1195546"/>
            <a:ext cx="1181458" cy="1018499"/>
          </a:xfrm>
          <a:prstGeom prst="hexagon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08902" y="1251287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latin typeface="DIN Mittelschrift Std" panose="00000500000000000000" pitchFamily="50" charset="0"/>
              </a:rPr>
              <a:t>1</a:t>
            </a:r>
            <a:endParaRPr lang="zh-CN" altLang="en-US" sz="6000" b="1" dirty="0">
              <a:latin typeface="DIN Mittelschrift Std" panose="00000500000000000000" pitchFamily="50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0764" y="6035346"/>
            <a:ext cx="2190472" cy="1524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-31720"/>
            <a:ext cx="4476750" cy="688972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15368" y="1468904"/>
            <a:ext cx="17235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9655" y="3753418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REVIEW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86971" y="1248229"/>
            <a:ext cx="2380343" cy="23803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 Box 44"/>
          <p:cNvSpPr txBox="1">
            <a:spLocks noChangeArrowheads="1"/>
          </p:cNvSpPr>
          <p:nvPr/>
        </p:nvSpPr>
        <p:spPr bwMode="auto">
          <a:xfrm>
            <a:off x="466650" y="4322682"/>
            <a:ext cx="3543446" cy="116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1524000"/>
            <a:ext cx="9963150" cy="3810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746975" y="2298645"/>
            <a:ext cx="1107996" cy="1792944"/>
            <a:chOff x="2746975" y="2380536"/>
            <a:chExt cx="1107996" cy="1792944"/>
          </a:xfrm>
        </p:grpSpPr>
        <p:grpSp>
          <p:nvGrpSpPr>
            <p:cNvPr id="14" name="组合 13"/>
            <p:cNvGrpSpPr/>
            <p:nvPr/>
          </p:nvGrpSpPr>
          <p:grpSpPr>
            <a:xfrm>
              <a:off x="2807870" y="2380536"/>
              <a:ext cx="986207" cy="1144000"/>
              <a:chOff x="2807870" y="2380536"/>
              <a:chExt cx="986207" cy="1144000"/>
            </a:xfrm>
          </p:grpSpPr>
          <p:sp>
            <p:nvSpPr>
              <p:cNvPr id="12" name="六边形 11"/>
              <p:cNvSpPr/>
              <p:nvPr/>
            </p:nvSpPr>
            <p:spPr>
              <a:xfrm rot="5400000">
                <a:off x="2728974" y="2459432"/>
                <a:ext cx="1144000" cy="98620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987075" y="2660147"/>
                <a:ext cx="6277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壹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2746975" y="380414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02687" y="2298645"/>
            <a:ext cx="1107996" cy="1792944"/>
            <a:chOff x="2746975" y="2380536"/>
            <a:chExt cx="1107996" cy="1792944"/>
          </a:xfrm>
        </p:grpSpPr>
        <p:grpSp>
          <p:nvGrpSpPr>
            <p:cNvPr id="18" name="组合 17"/>
            <p:cNvGrpSpPr/>
            <p:nvPr/>
          </p:nvGrpSpPr>
          <p:grpSpPr>
            <a:xfrm>
              <a:off x="2807870" y="2380536"/>
              <a:ext cx="986207" cy="1144000"/>
              <a:chOff x="2807870" y="2380536"/>
              <a:chExt cx="986207" cy="1144000"/>
            </a:xfrm>
          </p:grpSpPr>
          <p:sp>
            <p:nvSpPr>
              <p:cNvPr id="20" name="六边形 19"/>
              <p:cNvSpPr/>
              <p:nvPr/>
            </p:nvSpPr>
            <p:spPr>
              <a:xfrm rot="5400000">
                <a:off x="2728974" y="2459432"/>
                <a:ext cx="1144000" cy="98620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987075" y="2660147"/>
                <a:ext cx="6277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贰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2746975" y="380414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58399" y="2298645"/>
            <a:ext cx="1107996" cy="1792944"/>
            <a:chOff x="2746975" y="2380536"/>
            <a:chExt cx="1107996" cy="1792944"/>
          </a:xfrm>
        </p:grpSpPr>
        <p:grpSp>
          <p:nvGrpSpPr>
            <p:cNvPr id="23" name="组合 22"/>
            <p:cNvGrpSpPr/>
            <p:nvPr/>
          </p:nvGrpSpPr>
          <p:grpSpPr>
            <a:xfrm>
              <a:off x="2807870" y="2380536"/>
              <a:ext cx="986207" cy="1144000"/>
              <a:chOff x="2807870" y="2380536"/>
              <a:chExt cx="986207" cy="1144000"/>
            </a:xfrm>
          </p:grpSpPr>
          <p:sp>
            <p:nvSpPr>
              <p:cNvPr id="25" name="六边形 24"/>
              <p:cNvSpPr/>
              <p:nvPr/>
            </p:nvSpPr>
            <p:spPr>
              <a:xfrm rot="5400000">
                <a:off x="2728974" y="2459432"/>
                <a:ext cx="1144000" cy="98620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987075" y="2660147"/>
                <a:ext cx="6277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叁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2746975" y="380414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314112" y="2298645"/>
            <a:ext cx="1107996" cy="1792944"/>
            <a:chOff x="2746975" y="2380536"/>
            <a:chExt cx="1107996" cy="1792944"/>
          </a:xfrm>
        </p:grpSpPr>
        <p:grpSp>
          <p:nvGrpSpPr>
            <p:cNvPr id="28" name="组合 27"/>
            <p:cNvGrpSpPr/>
            <p:nvPr/>
          </p:nvGrpSpPr>
          <p:grpSpPr>
            <a:xfrm>
              <a:off x="2807870" y="2380536"/>
              <a:ext cx="986207" cy="1144000"/>
              <a:chOff x="2807870" y="2380536"/>
              <a:chExt cx="986207" cy="1144000"/>
            </a:xfrm>
          </p:grpSpPr>
          <p:sp>
            <p:nvSpPr>
              <p:cNvPr id="30" name="六边形 29"/>
              <p:cNvSpPr/>
              <p:nvPr/>
            </p:nvSpPr>
            <p:spPr>
              <a:xfrm rot="5400000">
                <a:off x="2728974" y="2459432"/>
                <a:ext cx="1144000" cy="98620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87075" y="2660147"/>
                <a:ext cx="6277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肆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2746975" y="380414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 Box 44"/>
          <p:cNvSpPr txBox="1">
            <a:spLocks noChangeArrowheads="1"/>
          </p:cNvSpPr>
          <p:nvPr/>
        </p:nvSpPr>
        <p:spPr bwMode="auto">
          <a:xfrm>
            <a:off x="1518489" y="4299177"/>
            <a:ext cx="9155022" cy="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229600" y="0"/>
            <a:ext cx="3962399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1449" y="1498372"/>
            <a:ext cx="8379745" cy="575967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15977" y="1930669"/>
            <a:ext cx="5189573" cy="3135888"/>
            <a:chOff x="1115977" y="1930669"/>
            <a:chExt cx="5189573" cy="3135888"/>
          </a:xfrm>
        </p:grpSpPr>
        <p:grpSp>
          <p:nvGrpSpPr>
            <p:cNvPr id="35" name="组合 34"/>
            <p:cNvGrpSpPr/>
            <p:nvPr/>
          </p:nvGrpSpPr>
          <p:grpSpPr>
            <a:xfrm>
              <a:off x="1115977" y="1930669"/>
              <a:ext cx="5189573" cy="843083"/>
              <a:chOff x="7002427" y="2197369"/>
              <a:chExt cx="5189573" cy="843083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7002427" y="2197369"/>
                <a:ext cx="5189573" cy="843083"/>
                <a:chOff x="7002427" y="2197369"/>
                <a:chExt cx="5189573" cy="843083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7783544" y="2197369"/>
                  <a:ext cx="4408456" cy="843083"/>
                  <a:chOff x="5867400" y="2285860"/>
                  <a:chExt cx="4408456" cy="843083"/>
                </a:xfrm>
              </p:grpSpPr>
              <p:sp>
                <p:nvSpPr>
                  <p:cNvPr id="40" name="TextBox 54"/>
                  <p:cNvSpPr txBox="1"/>
                  <p:nvPr/>
                </p:nvSpPr>
                <p:spPr>
                  <a:xfrm>
                    <a:off x="5867400" y="2667278"/>
                    <a:ext cx="440845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a typeface="微软雅黑" panose="020B0503020204020204" pitchFamily="34" charset="-122"/>
                        <a:cs typeface="方正兰亭细黑_GBK_M" pitchFamily="2" charset="2"/>
                        <a:sym typeface="Arial" panose="020B0604020202020204" pitchFamily="34" charset="0"/>
                      </a:rPr>
                      <a:t>您的内容打在这里，或者通过复制您的文本后，在此框中选择粘贴，并选择只保留文字。</a:t>
                    </a:r>
                    <a:endParaRPr lang="zh-CN" alt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a typeface="微软雅黑" panose="020B0503020204020204" pitchFamily="34" charset="-122"/>
                      <a:cs typeface="方正兰亭细黑_GBK_M" pitchFamily="2" charset="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1" name="文本框 40"/>
                  <p:cNvSpPr txBox="1"/>
                  <p:nvPr/>
                </p:nvSpPr>
                <p:spPr>
                  <a:xfrm>
                    <a:off x="5867400" y="2285860"/>
                    <a:ext cx="11079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标题内容</a:t>
                    </a:r>
                    <a:endParaRPr lang="zh-CN" altLang="en-US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39" name="Rounded Rectangle 7"/>
                <p:cNvSpPr/>
                <p:nvPr/>
              </p:nvSpPr>
              <p:spPr>
                <a:xfrm>
                  <a:off x="7002427" y="2377453"/>
                  <a:ext cx="634446" cy="6344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D0D0D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30000"/>
                    </a:lnSpc>
                  </a:pPr>
                  <a:endParaRPr lang="en-GB" sz="1265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Shape 3644"/>
              <p:cNvSpPr/>
              <p:nvPr/>
            </p:nvSpPr>
            <p:spPr>
              <a:xfrm>
                <a:off x="7192792" y="2505831"/>
                <a:ext cx="254900" cy="30378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1508" y="0"/>
                    </a:moveTo>
                    <a:lnTo>
                      <a:pt x="61508" y="0"/>
                    </a:lnTo>
                    <a:cubicBezTo>
                      <a:pt x="37601" y="17059"/>
                      <a:pt x="0" y="42649"/>
                      <a:pt x="0" y="71147"/>
                    </a:cubicBezTo>
                    <a:cubicBezTo>
                      <a:pt x="0" y="99838"/>
                      <a:pt x="27388" y="119806"/>
                      <a:pt x="61508" y="119806"/>
                    </a:cubicBezTo>
                    <a:cubicBezTo>
                      <a:pt x="92379" y="119806"/>
                      <a:pt x="119767" y="99838"/>
                      <a:pt x="119767" y="71147"/>
                    </a:cubicBezTo>
                    <a:cubicBezTo>
                      <a:pt x="119767" y="42649"/>
                      <a:pt x="81934" y="17059"/>
                      <a:pt x="61508" y="0"/>
                    </a:cubicBezTo>
                    <a:close/>
                    <a:moveTo>
                      <a:pt x="61508" y="113990"/>
                    </a:moveTo>
                    <a:lnTo>
                      <a:pt x="61508" y="113990"/>
                    </a:lnTo>
                    <a:cubicBezTo>
                      <a:pt x="34352" y="113990"/>
                      <a:pt x="10212" y="94022"/>
                      <a:pt x="10212" y="71147"/>
                    </a:cubicBezTo>
                    <a:cubicBezTo>
                      <a:pt x="10212" y="48465"/>
                      <a:pt x="41083" y="25589"/>
                      <a:pt x="61508" y="11243"/>
                    </a:cubicBezTo>
                    <a:cubicBezTo>
                      <a:pt x="78684" y="25589"/>
                      <a:pt x="109323" y="48465"/>
                      <a:pt x="109323" y="71147"/>
                    </a:cubicBezTo>
                    <a:cubicBezTo>
                      <a:pt x="109323" y="94022"/>
                      <a:pt x="88897" y="113990"/>
                      <a:pt x="61508" y="113990"/>
                    </a:cubicBezTo>
                    <a:close/>
                    <a:moveTo>
                      <a:pt x="61508" y="37027"/>
                    </a:moveTo>
                    <a:lnTo>
                      <a:pt x="61508" y="37027"/>
                    </a:lnTo>
                    <a:cubicBezTo>
                      <a:pt x="47814" y="48465"/>
                      <a:pt x="27388" y="59903"/>
                      <a:pt x="27388" y="74054"/>
                    </a:cubicBezTo>
                    <a:cubicBezTo>
                      <a:pt x="27388" y="91308"/>
                      <a:pt x="44564" y="102746"/>
                      <a:pt x="61508" y="102746"/>
                    </a:cubicBezTo>
                    <a:cubicBezTo>
                      <a:pt x="78684" y="102746"/>
                      <a:pt x="92379" y="91308"/>
                      <a:pt x="92379" y="74054"/>
                    </a:cubicBezTo>
                    <a:cubicBezTo>
                      <a:pt x="92379" y="59903"/>
                      <a:pt x="71953" y="48465"/>
                      <a:pt x="61508" y="37027"/>
                    </a:cubicBezTo>
                    <a:close/>
                    <a:moveTo>
                      <a:pt x="61508" y="94022"/>
                    </a:moveTo>
                    <a:lnTo>
                      <a:pt x="61508" y="94022"/>
                    </a:lnTo>
                    <a:cubicBezTo>
                      <a:pt x="47814" y="94022"/>
                      <a:pt x="37601" y="85492"/>
                      <a:pt x="37601" y="74054"/>
                    </a:cubicBezTo>
                    <a:cubicBezTo>
                      <a:pt x="37601" y="62617"/>
                      <a:pt x="51295" y="54087"/>
                      <a:pt x="61508" y="45557"/>
                    </a:cubicBezTo>
                    <a:cubicBezTo>
                      <a:pt x="68471" y="54087"/>
                      <a:pt x="81934" y="62617"/>
                      <a:pt x="81934" y="74054"/>
                    </a:cubicBezTo>
                    <a:cubicBezTo>
                      <a:pt x="81934" y="85492"/>
                      <a:pt x="71953" y="94022"/>
                      <a:pt x="61508" y="940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115977" y="3077072"/>
              <a:ext cx="5189573" cy="843083"/>
              <a:chOff x="7002427" y="2197369"/>
              <a:chExt cx="5189573" cy="843083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7783544" y="2197369"/>
                <a:ext cx="4408456" cy="843083"/>
                <a:chOff x="5867400" y="2285860"/>
                <a:chExt cx="4408456" cy="843083"/>
              </a:xfrm>
            </p:grpSpPr>
            <p:sp>
              <p:nvSpPr>
                <p:cNvPr id="45" name="TextBox 54"/>
                <p:cNvSpPr txBox="1"/>
                <p:nvPr/>
              </p:nvSpPr>
              <p:spPr>
                <a:xfrm>
                  <a:off x="5867400" y="2667278"/>
                  <a:ext cx="44084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a typeface="微软雅黑" panose="020B0503020204020204" pitchFamily="34" charset="-122"/>
                      <a:cs typeface="方正兰亭细黑_GBK_M" pitchFamily="2" charset="2"/>
                      <a:sym typeface="Arial" panose="020B0604020202020204" pitchFamily="34" charset="0"/>
                    </a:rPr>
                    <a:t>您的内容打在这里，或者通过复制您的文本后，在此框中选择粘贴，并选择只保留文字。</a:t>
                  </a:r>
                  <a:endParaRPr lang="zh-CN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文本框 45"/>
                <p:cNvSpPr txBox="1"/>
                <p:nvPr/>
              </p:nvSpPr>
              <p:spPr>
                <a:xfrm>
                  <a:off x="5867400" y="2285860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标题内容</a:t>
                  </a:r>
                  <a:endPara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4" name="Rounded Rectangle 7"/>
              <p:cNvSpPr/>
              <p:nvPr/>
            </p:nvSpPr>
            <p:spPr>
              <a:xfrm>
                <a:off x="7002427" y="2377453"/>
                <a:ext cx="634446" cy="634446"/>
              </a:xfrm>
              <a:prstGeom prst="roundRect">
                <a:avLst>
                  <a:gd name="adj" fmla="val 50000"/>
                </a:avLst>
              </a:prstGeom>
              <a:solidFill>
                <a:srgbClr val="0D0D0D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GB" sz="1265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15977" y="4223474"/>
              <a:ext cx="5189573" cy="843083"/>
              <a:chOff x="7002427" y="2197369"/>
              <a:chExt cx="5189573" cy="843083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7783544" y="2197369"/>
                <a:ext cx="4408456" cy="843083"/>
                <a:chOff x="5867400" y="2285860"/>
                <a:chExt cx="4408456" cy="843083"/>
              </a:xfrm>
            </p:grpSpPr>
            <p:sp>
              <p:nvSpPr>
                <p:cNvPr id="50" name="TextBox 54"/>
                <p:cNvSpPr txBox="1"/>
                <p:nvPr/>
              </p:nvSpPr>
              <p:spPr>
                <a:xfrm>
                  <a:off x="5867400" y="2667278"/>
                  <a:ext cx="44084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a typeface="微软雅黑" panose="020B0503020204020204" pitchFamily="34" charset="-122"/>
                      <a:cs typeface="方正兰亭细黑_GBK_M" pitchFamily="2" charset="2"/>
                      <a:sym typeface="Arial" panose="020B0604020202020204" pitchFamily="34" charset="0"/>
                    </a:rPr>
                    <a:t>您的内容打在这里，或者通过复制您的文本后，在此框中选择粘贴，并选择只保留文字。</a:t>
                  </a:r>
                  <a:endParaRPr lang="zh-CN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文本框 50"/>
                <p:cNvSpPr txBox="1"/>
                <p:nvPr/>
              </p:nvSpPr>
              <p:spPr>
                <a:xfrm>
                  <a:off x="5867400" y="2285860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标题内容</a:t>
                  </a:r>
                  <a:endPara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9" name="Rounded Rectangle 7"/>
              <p:cNvSpPr/>
              <p:nvPr/>
            </p:nvSpPr>
            <p:spPr>
              <a:xfrm>
                <a:off x="7002427" y="2377453"/>
                <a:ext cx="634446" cy="634446"/>
              </a:xfrm>
              <a:prstGeom prst="roundRect">
                <a:avLst>
                  <a:gd name="adj" fmla="val 50000"/>
                </a:avLst>
              </a:prstGeom>
              <a:solidFill>
                <a:srgbClr val="0D0D0D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GB" sz="1265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2" name="Shape 3643"/>
          <p:cNvSpPr/>
          <p:nvPr/>
        </p:nvSpPr>
        <p:spPr>
          <a:xfrm>
            <a:off x="1304000" y="4532527"/>
            <a:ext cx="247669" cy="3037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628" y="25589"/>
                </a:moveTo>
                <a:lnTo>
                  <a:pt x="105628" y="25589"/>
                </a:lnTo>
                <a:cubicBezTo>
                  <a:pt x="84550" y="31405"/>
                  <a:pt x="81197" y="42649"/>
                  <a:pt x="84550" y="51179"/>
                </a:cubicBezTo>
                <a:cubicBezTo>
                  <a:pt x="67065" y="37027"/>
                  <a:pt x="70419" y="22681"/>
                  <a:pt x="70419" y="0"/>
                </a:cubicBezTo>
                <a:cubicBezTo>
                  <a:pt x="21077" y="14151"/>
                  <a:pt x="31616" y="54087"/>
                  <a:pt x="31616" y="68432"/>
                </a:cubicBezTo>
                <a:cubicBezTo>
                  <a:pt x="21077" y="59903"/>
                  <a:pt x="17485" y="39741"/>
                  <a:pt x="17485" y="39741"/>
                </a:cubicBezTo>
                <a:cubicBezTo>
                  <a:pt x="3353" y="45557"/>
                  <a:pt x="0" y="59903"/>
                  <a:pt x="0" y="71147"/>
                </a:cubicBezTo>
                <a:cubicBezTo>
                  <a:pt x="0" y="99838"/>
                  <a:pt x="24670" y="119806"/>
                  <a:pt x="59880" y="119806"/>
                </a:cubicBezTo>
                <a:cubicBezTo>
                  <a:pt x="95089" y="119806"/>
                  <a:pt x="119760" y="99838"/>
                  <a:pt x="119760" y="71147"/>
                </a:cubicBezTo>
                <a:cubicBezTo>
                  <a:pt x="119760" y="54087"/>
                  <a:pt x="105628" y="48465"/>
                  <a:pt x="105628" y="25589"/>
                </a:cubicBezTo>
                <a:close/>
                <a:moveTo>
                  <a:pt x="63473" y="113990"/>
                </a:moveTo>
                <a:lnTo>
                  <a:pt x="63473" y="113990"/>
                </a:lnTo>
                <a:cubicBezTo>
                  <a:pt x="31616" y="113990"/>
                  <a:pt x="6946" y="94022"/>
                  <a:pt x="6946" y="68432"/>
                </a:cubicBezTo>
                <a:cubicBezTo>
                  <a:pt x="6946" y="65525"/>
                  <a:pt x="6946" y="59903"/>
                  <a:pt x="14131" y="56995"/>
                </a:cubicBezTo>
                <a:cubicBezTo>
                  <a:pt x="14131" y="59903"/>
                  <a:pt x="21077" y="79870"/>
                  <a:pt x="42395" y="76962"/>
                </a:cubicBezTo>
                <a:cubicBezTo>
                  <a:pt x="42395" y="62617"/>
                  <a:pt x="35209" y="22681"/>
                  <a:pt x="59880" y="11243"/>
                </a:cubicBezTo>
                <a:cubicBezTo>
                  <a:pt x="59880" y="31405"/>
                  <a:pt x="63473" y="59903"/>
                  <a:pt x="91497" y="62617"/>
                </a:cubicBezTo>
                <a:cubicBezTo>
                  <a:pt x="91497" y="54087"/>
                  <a:pt x="91497" y="42649"/>
                  <a:pt x="98682" y="39741"/>
                </a:cubicBezTo>
                <a:cubicBezTo>
                  <a:pt x="98682" y="51179"/>
                  <a:pt x="112814" y="59903"/>
                  <a:pt x="112814" y="71147"/>
                </a:cubicBezTo>
                <a:cubicBezTo>
                  <a:pt x="112814" y="94022"/>
                  <a:pt x="84550" y="113990"/>
                  <a:pt x="63473" y="1139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3" name="Shape 3646"/>
          <p:cNvSpPr/>
          <p:nvPr/>
        </p:nvSpPr>
        <p:spPr>
          <a:xfrm>
            <a:off x="1274706" y="3445454"/>
            <a:ext cx="318172" cy="2911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223" y="15050"/>
                </a:moveTo>
                <a:lnTo>
                  <a:pt x="95223" y="15050"/>
                </a:lnTo>
                <a:cubicBezTo>
                  <a:pt x="95223" y="6101"/>
                  <a:pt x="89861" y="0"/>
                  <a:pt x="81725" y="0"/>
                </a:cubicBezTo>
                <a:cubicBezTo>
                  <a:pt x="38089" y="0"/>
                  <a:pt x="38089" y="0"/>
                  <a:pt x="38089" y="0"/>
                </a:cubicBezTo>
                <a:cubicBezTo>
                  <a:pt x="29953" y="0"/>
                  <a:pt x="24591" y="6101"/>
                  <a:pt x="24591" y="15050"/>
                </a:cubicBezTo>
                <a:cubicBezTo>
                  <a:pt x="0" y="15050"/>
                  <a:pt x="2773" y="15050"/>
                  <a:pt x="2773" y="32949"/>
                </a:cubicBezTo>
                <a:cubicBezTo>
                  <a:pt x="2773" y="44949"/>
                  <a:pt x="10909" y="56949"/>
                  <a:pt x="24591" y="56949"/>
                </a:cubicBezTo>
                <a:cubicBezTo>
                  <a:pt x="24591" y="56949"/>
                  <a:pt x="24591" y="56949"/>
                  <a:pt x="27180" y="56949"/>
                </a:cubicBezTo>
                <a:cubicBezTo>
                  <a:pt x="29953" y="71796"/>
                  <a:pt x="43636" y="86847"/>
                  <a:pt x="57134" y="86847"/>
                </a:cubicBezTo>
                <a:cubicBezTo>
                  <a:pt x="57134" y="110847"/>
                  <a:pt x="57134" y="110847"/>
                  <a:pt x="57134" y="110847"/>
                </a:cubicBezTo>
                <a:cubicBezTo>
                  <a:pt x="46224" y="110847"/>
                  <a:pt x="46224" y="110847"/>
                  <a:pt x="46224" y="110847"/>
                </a:cubicBezTo>
                <a:cubicBezTo>
                  <a:pt x="43636" y="110847"/>
                  <a:pt x="40862" y="113898"/>
                  <a:pt x="40862" y="116745"/>
                </a:cubicBezTo>
                <a:cubicBezTo>
                  <a:pt x="40862" y="116745"/>
                  <a:pt x="43636" y="119796"/>
                  <a:pt x="46224" y="119796"/>
                </a:cubicBezTo>
                <a:cubicBezTo>
                  <a:pt x="73405" y="119796"/>
                  <a:pt x="73405" y="119796"/>
                  <a:pt x="73405" y="119796"/>
                </a:cubicBezTo>
                <a:cubicBezTo>
                  <a:pt x="76363" y="119796"/>
                  <a:pt x="78952" y="116745"/>
                  <a:pt x="78952" y="116745"/>
                </a:cubicBezTo>
                <a:cubicBezTo>
                  <a:pt x="78952" y="113898"/>
                  <a:pt x="76363" y="110847"/>
                  <a:pt x="73405" y="110847"/>
                </a:cubicBezTo>
                <a:cubicBezTo>
                  <a:pt x="62681" y="110847"/>
                  <a:pt x="62681" y="110847"/>
                  <a:pt x="62681" y="110847"/>
                </a:cubicBezTo>
                <a:cubicBezTo>
                  <a:pt x="62681" y="86847"/>
                  <a:pt x="62681" y="86847"/>
                  <a:pt x="62681" y="86847"/>
                </a:cubicBezTo>
                <a:cubicBezTo>
                  <a:pt x="76363" y="86847"/>
                  <a:pt x="89861" y="71796"/>
                  <a:pt x="92634" y="56949"/>
                </a:cubicBezTo>
                <a:cubicBezTo>
                  <a:pt x="95223" y="56949"/>
                  <a:pt x="95223" y="56949"/>
                  <a:pt x="95223" y="56949"/>
                </a:cubicBezTo>
                <a:cubicBezTo>
                  <a:pt x="108906" y="56949"/>
                  <a:pt x="117041" y="44949"/>
                  <a:pt x="117041" y="32949"/>
                </a:cubicBezTo>
                <a:cubicBezTo>
                  <a:pt x="117041" y="15050"/>
                  <a:pt x="119815" y="15050"/>
                  <a:pt x="95223" y="15050"/>
                </a:cubicBezTo>
                <a:close/>
                <a:moveTo>
                  <a:pt x="24591" y="48000"/>
                </a:moveTo>
                <a:lnTo>
                  <a:pt x="24591" y="48000"/>
                </a:lnTo>
                <a:cubicBezTo>
                  <a:pt x="16271" y="48000"/>
                  <a:pt x="8135" y="41898"/>
                  <a:pt x="8135" y="32949"/>
                </a:cubicBezTo>
                <a:cubicBezTo>
                  <a:pt x="8135" y="24000"/>
                  <a:pt x="8135" y="24000"/>
                  <a:pt x="24591" y="24000"/>
                </a:cubicBezTo>
                <a:lnTo>
                  <a:pt x="24591" y="48000"/>
                </a:lnTo>
                <a:close/>
                <a:moveTo>
                  <a:pt x="89861" y="38847"/>
                </a:moveTo>
                <a:lnTo>
                  <a:pt x="89861" y="38847"/>
                </a:lnTo>
                <a:cubicBezTo>
                  <a:pt x="89861" y="56949"/>
                  <a:pt x="76363" y="80949"/>
                  <a:pt x="59907" y="80949"/>
                </a:cubicBezTo>
                <a:cubicBezTo>
                  <a:pt x="43636" y="80949"/>
                  <a:pt x="29953" y="56949"/>
                  <a:pt x="29953" y="38847"/>
                </a:cubicBezTo>
                <a:cubicBezTo>
                  <a:pt x="29953" y="15050"/>
                  <a:pt x="29953" y="15050"/>
                  <a:pt x="29953" y="15050"/>
                </a:cubicBezTo>
                <a:cubicBezTo>
                  <a:pt x="29953" y="12000"/>
                  <a:pt x="35500" y="8949"/>
                  <a:pt x="38089" y="8949"/>
                </a:cubicBezTo>
                <a:cubicBezTo>
                  <a:pt x="81725" y="8949"/>
                  <a:pt x="81725" y="8949"/>
                  <a:pt x="81725" y="8949"/>
                </a:cubicBezTo>
                <a:cubicBezTo>
                  <a:pt x="84314" y="8949"/>
                  <a:pt x="89861" y="12000"/>
                  <a:pt x="89861" y="15050"/>
                </a:cubicBezTo>
                <a:lnTo>
                  <a:pt x="89861" y="38847"/>
                </a:lnTo>
                <a:close/>
                <a:moveTo>
                  <a:pt x="95223" y="48000"/>
                </a:moveTo>
                <a:lnTo>
                  <a:pt x="95223" y="48000"/>
                </a:lnTo>
                <a:cubicBezTo>
                  <a:pt x="95223" y="24000"/>
                  <a:pt x="95223" y="24000"/>
                  <a:pt x="95223" y="24000"/>
                </a:cubicBezTo>
                <a:cubicBezTo>
                  <a:pt x="111679" y="24000"/>
                  <a:pt x="111679" y="24000"/>
                  <a:pt x="111679" y="32949"/>
                </a:cubicBezTo>
                <a:cubicBezTo>
                  <a:pt x="111679" y="41898"/>
                  <a:pt x="103543" y="48000"/>
                  <a:pt x="95223" y="48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4425" y="0"/>
            <a:ext cx="9963150" cy="70485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26994" y="60037"/>
            <a:ext cx="2338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69" y="2030170"/>
            <a:ext cx="1758861" cy="17588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45" y="2030170"/>
            <a:ext cx="1875986" cy="18759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67" y="1924956"/>
            <a:ext cx="1981200" cy="19812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007642" y="4141124"/>
            <a:ext cx="3392237" cy="1436876"/>
            <a:chOff x="1274847" y="3972599"/>
            <a:chExt cx="3392237" cy="1436876"/>
          </a:xfrm>
        </p:grpSpPr>
        <p:sp>
          <p:nvSpPr>
            <p:cNvPr id="14" name="矩形 13"/>
            <p:cNvSpPr/>
            <p:nvPr/>
          </p:nvSpPr>
          <p:spPr>
            <a:xfrm>
              <a:off x="2202459" y="3972599"/>
              <a:ext cx="15370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54"/>
            <p:cNvSpPr txBox="1"/>
            <p:nvPr/>
          </p:nvSpPr>
          <p:spPr>
            <a:xfrm>
              <a:off x="1274847" y="4334609"/>
              <a:ext cx="3392237" cy="552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87936" y="5363756"/>
              <a:ext cx="566058" cy="45719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446681" y="4141124"/>
            <a:ext cx="3392237" cy="1436876"/>
            <a:chOff x="1274847" y="3972599"/>
            <a:chExt cx="3392237" cy="1436876"/>
          </a:xfrm>
        </p:grpSpPr>
        <p:sp>
          <p:nvSpPr>
            <p:cNvPr id="19" name="矩形 18"/>
            <p:cNvSpPr/>
            <p:nvPr/>
          </p:nvSpPr>
          <p:spPr>
            <a:xfrm>
              <a:off x="2202459" y="3972599"/>
              <a:ext cx="15370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54"/>
            <p:cNvSpPr txBox="1"/>
            <p:nvPr/>
          </p:nvSpPr>
          <p:spPr>
            <a:xfrm>
              <a:off x="1274847" y="4334609"/>
              <a:ext cx="3392237" cy="552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687936" y="5363756"/>
              <a:ext cx="566058" cy="45719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885720" y="4141124"/>
            <a:ext cx="3392237" cy="1436876"/>
            <a:chOff x="1274847" y="3972599"/>
            <a:chExt cx="3392237" cy="1436876"/>
          </a:xfrm>
        </p:grpSpPr>
        <p:sp>
          <p:nvSpPr>
            <p:cNvPr id="23" name="矩形 22"/>
            <p:cNvSpPr/>
            <p:nvPr/>
          </p:nvSpPr>
          <p:spPr>
            <a:xfrm>
              <a:off x="2202459" y="3972599"/>
              <a:ext cx="15370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54"/>
            <p:cNvSpPr txBox="1"/>
            <p:nvPr/>
          </p:nvSpPr>
          <p:spPr>
            <a:xfrm>
              <a:off x="1274847" y="4334609"/>
              <a:ext cx="3392237" cy="552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687936" y="5363756"/>
              <a:ext cx="566058" cy="45719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8680"/>
          <a:stretch>
            <a:fillRect/>
          </a:stretch>
        </p:blipFill>
        <p:spPr>
          <a:xfrm>
            <a:off x="1114424" y="0"/>
            <a:ext cx="9963149" cy="704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737419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-209552" y="2207273"/>
            <a:ext cx="12611100" cy="7777453"/>
            <a:chOff x="0" y="2969273"/>
            <a:chExt cx="12192000" cy="777745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969273"/>
              <a:ext cx="6096000" cy="777745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96000" y="2969273"/>
              <a:ext cx="6096000" cy="7777453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464781" y="1014186"/>
            <a:ext cx="3262433" cy="1410069"/>
            <a:chOff x="4464783" y="2534144"/>
            <a:chExt cx="3262433" cy="1410069"/>
          </a:xfrm>
        </p:grpSpPr>
        <p:sp>
          <p:nvSpPr>
            <p:cNvPr id="11" name="矩形 10"/>
            <p:cNvSpPr/>
            <p:nvPr/>
          </p:nvSpPr>
          <p:spPr>
            <a:xfrm>
              <a:off x="4464783" y="2534144"/>
              <a:ext cx="326243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工作回顾</a:t>
              </a:r>
              <a:endPara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157282" y="3574881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REVIEW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Box 44"/>
          <p:cNvSpPr txBox="1">
            <a:spLocks noChangeArrowheads="1"/>
          </p:cNvSpPr>
          <p:nvPr/>
        </p:nvSpPr>
        <p:spPr bwMode="auto">
          <a:xfrm>
            <a:off x="978127" y="2674250"/>
            <a:ext cx="10235747" cy="890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60"/>
          <a:stretch>
            <a:fillRect/>
          </a:stretch>
        </p:blipFill>
        <p:spPr>
          <a:xfrm>
            <a:off x="823030" y="746451"/>
            <a:ext cx="10545942" cy="53650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14410" y="0"/>
            <a:ext cx="6563180" cy="4891314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64783" y="2534144"/>
            <a:ext cx="3262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56329" y="3574881"/>
            <a:ext cx="2279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DISPLAY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六边形 9"/>
          <p:cNvSpPr/>
          <p:nvPr/>
        </p:nvSpPr>
        <p:spPr>
          <a:xfrm rot="5400000">
            <a:off x="5505270" y="1195546"/>
            <a:ext cx="1181458" cy="1018499"/>
          </a:xfrm>
          <a:prstGeom prst="hexagon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08902" y="1251287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latin typeface="DIN Mittelschrift Std" panose="00000500000000000000" pitchFamily="50" charset="0"/>
              </a:rPr>
              <a:t>2</a:t>
            </a:r>
            <a:endParaRPr lang="zh-CN" altLang="en-US" sz="6000" b="1" dirty="0">
              <a:latin typeface="DIN Mittelschrift Std" panose="00000500000000000000" pitchFamily="50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0764" y="6035346"/>
            <a:ext cx="2190472" cy="1524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2485</Words>
  <Application>WPS 演示</Application>
  <PresentationFormat>宽屏</PresentationFormat>
  <Paragraphs>279</Paragraphs>
  <Slides>25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DIN Mittelschrift Std</vt:lpstr>
      <vt:lpstr>The Avengers</vt:lpstr>
      <vt:lpstr>方正兰亭细黑_GBK_M</vt:lpstr>
      <vt:lpstr>黑体</vt:lpstr>
      <vt:lpstr>Lato</vt:lpstr>
      <vt:lpstr>方正兰亭黑_GBK</vt:lpstr>
      <vt:lpstr>Calibri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沙皮</cp:lastModifiedBy>
  <cp:revision>15</cp:revision>
  <dcterms:created xsi:type="dcterms:W3CDTF">2018-12-02T13:14:00Z</dcterms:created>
  <dcterms:modified xsi:type="dcterms:W3CDTF">2019-11-22T06:50:45Z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